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Lst>
  <p:sldSz cx="18288000" cy="10287000"/>
  <p:notesSz cx="6858000" cy="9144000"/>
  <p:embeddedFontLst>
    <p:embeddedFont>
      <p:font typeface="Calibri" panose="020F0502020204030204" pitchFamily="34" charset="0"/>
      <p:regular r:id="rId16"/>
      <p:bold r:id="rId17"/>
      <p:italic r:id="rId18"/>
      <p:boldItalic r:id="rId19"/>
    </p:embeddedFont>
    <p:embeddedFont>
      <p:font typeface="Nunito" panose="020B0604020202020204" charset="0"/>
      <p:regular r:id="rId20"/>
    </p:embeddedFont>
    <p:embeddedFont>
      <p:font typeface="Nunito Bold" panose="020B0604020202020204" charset="0"/>
      <p:regular r:id="rId21"/>
    </p:embeddedFont>
    <p:embeddedFont>
      <p:font typeface="Nunito Light" panose="020B0604020202020204" charset="0"/>
      <p:regular r:id="rId22"/>
    </p:embeddedFont>
    <p:embeddedFont>
      <p:font typeface="Open Sans" panose="020B0604020202020204" charset="0"/>
      <p:regular r:id="rId23"/>
    </p:embeddedFont>
    <p:embeddedFont>
      <p:font typeface="Open Sans Bold" panose="020B0604020202020204" charset="0"/>
      <p:regular r:id="rId24"/>
    </p:embeddedFont>
    <p:embeddedFont>
      <p:font typeface="Open Sans Light" panose="020B0604020202020204" charset="0"/>
      <p:regular r:id="rId25"/>
    </p:embeddedFont>
    <p:embeddedFont>
      <p:font typeface="Xplor" panose="020B0604020202020204" charset="0"/>
      <p:regular r:id="rId2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42" d="100"/>
          <a:sy n="42" d="100"/>
        </p:scale>
        <p:origin x="780" y="4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3.fntdata"/><Relationship Id="rId26" Type="http://schemas.openxmlformats.org/officeDocument/2006/relationships/font" Target="fonts/font11.fntdata"/><Relationship Id="rId3" Type="http://schemas.openxmlformats.org/officeDocument/2006/relationships/slide" Target="slides/slide2.xml"/><Relationship Id="rId21" Type="http://schemas.openxmlformats.org/officeDocument/2006/relationships/font" Target="fonts/font6.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2.fntdata"/><Relationship Id="rId25" Type="http://schemas.openxmlformats.org/officeDocument/2006/relationships/font" Target="fonts/font10.fntdata"/><Relationship Id="rId2" Type="http://schemas.openxmlformats.org/officeDocument/2006/relationships/slide" Target="slides/slide1.xml"/><Relationship Id="rId16" Type="http://schemas.openxmlformats.org/officeDocument/2006/relationships/font" Target="fonts/font1.fntdata"/><Relationship Id="rId20" Type="http://schemas.openxmlformats.org/officeDocument/2006/relationships/font" Target="fonts/font5.fntdata"/><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9.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8.fntdata"/><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font" Target="fonts/font4.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7.fntdata"/><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3/1/2021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3/1/2021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3/1/2021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3/1/2021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3/1/2021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3/1/2021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3/1/2021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svg"/><Relationship Id="rId3" Type="http://schemas.openxmlformats.org/officeDocument/2006/relationships/image" Target="../media/image2.svg"/><Relationship Id="rId7" Type="http://schemas.openxmlformats.org/officeDocument/2006/relationships/image" Target="../media/image6.svg"/><Relationship Id="rId12"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10.svg"/><Relationship Id="rId5" Type="http://schemas.openxmlformats.org/officeDocument/2006/relationships/image" Target="../media/image4.svg"/><Relationship Id="rId15" Type="http://schemas.openxmlformats.org/officeDocument/2006/relationships/image" Target="../media/image14.sv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svg"/><Relationship Id="rId14" Type="http://schemas.openxmlformats.org/officeDocument/2006/relationships/image" Target="../media/image13.png"/></Relationships>
</file>

<file path=ppt/slides/_rels/slide10.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41.svg"/><Relationship Id="rId2" Type="http://schemas.openxmlformats.org/officeDocument/2006/relationships/image" Target="../media/image40.png"/><Relationship Id="rId1" Type="http://schemas.openxmlformats.org/officeDocument/2006/relationships/slideLayout" Target="../slideLayouts/slideLayout7.xml"/><Relationship Id="rId5" Type="http://schemas.openxmlformats.org/officeDocument/2006/relationships/image" Target="../media/image43.jpeg"/><Relationship Id="rId4" Type="http://schemas.openxmlformats.org/officeDocument/2006/relationships/image" Target="../media/image42.jpeg"/></Relationships>
</file>

<file path=ppt/slides/_rels/slide12.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8" Type="http://schemas.openxmlformats.org/officeDocument/2006/relationships/image" Target="../media/image52.jpeg"/><Relationship Id="rId3" Type="http://schemas.openxmlformats.org/officeDocument/2006/relationships/image" Target="../media/image47.svg"/><Relationship Id="rId7" Type="http://schemas.openxmlformats.org/officeDocument/2006/relationships/image" Target="../media/image51.svg"/><Relationship Id="rId2" Type="http://schemas.openxmlformats.org/officeDocument/2006/relationships/image" Target="../media/image46.png"/><Relationship Id="rId1" Type="http://schemas.openxmlformats.org/officeDocument/2006/relationships/slideLayout" Target="../slideLayouts/slideLayout7.xml"/><Relationship Id="rId6" Type="http://schemas.openxmlformats.org/officeDocument/2006/relationships/image" Target="../media/image50.png"/><Relationship Id="rId5" Type="http://schemas.openxmlformats.org/officeDocument/2006/relationships/image" Target="../media/image49.svg"/><Relationship Id="rId4" Type="http://schemas.openxmlformats.org/officeDocument/2006/relationships/image" Target="../media/image48.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8.jpeg"/><Relationship Id="rId7" Type="http://schemas.openxmlformats.org/officeDocument/2006/relationships/image" Target="../media/image22.svg"/><Relationship Id="rId2" Type="http://schemas.openxmlformats.org/officeDocument/2006/relationships/image" Target="../media/image17.jpeg"/><Relationship Id="rId1" Type="http://schemas.openxmlformats.org/officeDocument/2006/relationships/slideLayout" Target="../slideLayouts/slideLayout7.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jpeg"/></Relationships>
</file>

<file path=ppt/slides/_rels/slide5.xml.rels><?xml version="1.0" encoding="UTF-8" standalone="yes"?>
<Relationships xmlns="http://schemas.openxmlformats.org/package/2006/relationships"><Relationship Id="rId3" Type="http://schemas.openxmlformats.org/officeDocument/2006/relationships/image" Target="../media/image24.svg"/><Relationship Id="rId7" Type="http://schemas.openxmlformats.org/officeDocument/2006/relationships/image" Target="../media/image28.svg"/><Relationship Id="rId2" Type="http://schemas.openxmlformats.org/officeDocument/2006/relationships/image" Target="../media/image23.png"/><Relationship Id="rId1" Type="http://schemas.openxmlformats.org/officeDocument/2006/relationships/slideLayout" Target="../slideLayouts/slideLayout7.xml"/><Relationship Id="rId6" Type="http://schemas.openxmlformats.org/officeDocument/2006/relationships/image" Target="../media/image27.png"/><Relationship Id="rId5" Type="http://schemas.openxmlformats.org/officeDocument/2006/relationships/image" Target="../media/image26.svg"/><Relationship Id="rId4" Type="http://schemas.openxmlformats.org/officeDocument/2006/relationships/image" Target="../media/image25.png"/></Relationships>
</file>

<file path=ppt/slides/_rels/slide6.xml.rels><?xml version="1.0" encoding="UTF-8" standalone="yes"?>
<Relationships xmlns="http://schemas.openxmlformats.org/package/2006/relationships"><Relationship Id="rId3" Type="http://schemas.openxmlformats.org/officeDocument/2006/relationships/image" Target="../media/image30.svg"/><Relationship Id="rId2" Type="http://schemas.openxmlformats.org/officeDocument/2006/relationships/image" Target="../media/image29.png"/><Relationship Id="rId1" Type="http://schemas.openxmlformats.org/officeDocument/2006/relationships/slideLayout" Target="../slideLayouts/slideLayout7.xml"/><Relationship Id="rId5" Type="http://schemas.openxmlformats.org/officeDocument/2006/relationships/image" Target="../media/image32.svg"/><Relationship Id="rId4" Type="http://schemas.openxmlformats.org/officeDocument/2006/relationships/image" Target="../media/image31.png"/></Relationships>
</file>

<file path=ppt/slides/_rels/slide7.xml.rels><?xml version="1.0" encoding="UTF-8" standalone="yes"?>
<Relationships xmlns="http://schemas.openxmlformats.org/package/2006/relationships"><Relationship Id="rId3" Type="http://schemas.openxmlformats.org/officeDocument/2006/relationships/image" Target="../media/image34.svg"/><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36.svg"/><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38.svg"/><Relationship Id="rId2" Type="http://schemas.openxmlformats.org/officeDocument/2006/relationships/image" Target="../media/image37.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DF4"/>
        </a:solidFill>
        <a:effectLst/>
      </p:bgPr>
    </p:bg>
    <p:spTree>
      <p:nvGrpSpPr>
        <p:cNvPr id="1" name=""/>
        <p:cNvGrpSpPr/>
        <p:nvPr/>
      </p:nvGrpSpPr>
      <p:grpSpPr>
        <a:xfrm>
          <a:off x="0" y="0"/>
          <a:ext cx="0" cy="0"/>
          <a:chOff x="0" y="0"/>
          <a:chExt cx="0" cy="0"/>
        </a:xfrm>
      </p:grpSpPr>
      <p:grpSp>
        <p:nvGrpSpPr>
          <p:cNvPr id="2" name="Group 2"/>
          <p:cNvGrpSpPr/>
          <p:nvPr/>
        </p:nvGrpSpPr>
        <p:grpSpPr>
          <a:xfrm>
            <a:off x="2905327" y="3157877"/>
            <a:ext cx="12477345" cy="4706608"/>
            <a:chOff x="0" y="0"/>
            <a:chExt cx="16636460" cy="6275478"/>
          </a:xfrm>
        </p:grpSpPr>
        <p:sp>
          <p:nvSpPr>
            <p:cNvPr id="3" name="TextBox 3"/>
            <p:cNvSpPr txBox="1"/>
            <p:nvPr/>
          </p:nvSpPr>
          <p:spPr>
            <a:xfrm>
              <a:off x="0" y="333375"/>
              <a:ext cx="16636460" cy="3233441"/>
            </a:xfrm>
            <a:prstGeom prst="rect">
              <a:avLst/>
            </a:prstGeom>
          </p:spPr>
          <p:txBody>
            <a:bodyPr lIns="0" tIns="0" rIns="0" bIns="0" rtlCol="0" anchor="t">
              <a:spAutoFit/>
            </a:bodyPr>
            <a:lstStyle/>
            <a:p>
              <a:pPr algn="ctr">
                <a:lnSpc>
                  <a:spcPts val="17616"/>
                </a:lnSpc>
                <a:spcBef>
                  <a:spcPts val="13212"/>
                </a:spcBef>
              </a:pPr>
              <a:r>
                <a:rPr lang="en-US" sz="17616">
                  <a:solidFill>
                    <a:srgbClr val="232253"/>
                  </a:solidFill>
                  <a:latin typeface="Xplor"/>
                </a:rPr>
                <a:t>Sugar</a:t>
              </a:r>
            </a:p>
          </p:txBody>
        </p:sp>
        <p:sp>
          <p:nvSpPr>
            <p:cNvPr id="4" name="TextBox 4"/>
            <p:cNvSpPr txBox="1"/>
            <p:nvPr/>
          </p:nvSpPr>
          <p:spPr>
            <a:xfrm>
              <a:off x="1516091" y="4398709"/>
              <a:ext cx="13604278" cy="1876769"/>
            </a:xfrm>
            <a:prstGeom prst="rect">
              <a:avLst/>
            </a:prstGeom>
          </p:spPr>
          <p:txBody>
            <a:bodyPr lIns="0" tIns="0" rIns="0" bIns="0" rtlCol="0" anchor="t">
              <a:spAutoFit/>
            </a:bodyPr>
            <a:lstStyle/>
            <a:p>
              <a:pPr algn="ctr">
                <a:lnSpc>
                  <a:spcPts val="3914"/>
                </a:lnSpc>
                <a:spcBef>
                  <a:spcPts val="2936"/>
                </a:spcBef>
              </a:pPr>
              <a:r>
                <a:rPr lang="en-US" sz="3914">
                  <a:solidFill>
                    <a:srgbClr val="232253"/>
                  </a:solidFill>
                  <a:latin typeface="Nunito"/>
                </a:rPr>
                <a:t>How does sugar affect our bodies? </a:t>
              </a:r>
            </a:p>
            <a:p>
              <a:pPr algn="ctr">
                <a:lnSpc>
                  <a:spcPts val="3914"/>
                </a:lnSpc>
                <a:spcBef>
                  <a:spcPts val="2936"/>
                </a:spcBef>
              </a:pPr>
              <a:r>
                <a:rPr lang="en-US" sz="3914">
                  <a:solidFill>
                    <a:srgbClr val="232253"/>
                  </a:solidFill>
                  <a:latin typeface="Nunito"/>
                </a:rPr>
                <a:t>And where do we get it from?</a:t>
              </a:r>
            </a:p>
          </p:txBody>
        </p:sp>
      </p:grpSp>
      <p:pic>
        <p:nvPicPr>
          <p:cNvPr id="5" name="Picture 5"/>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7391583"/>
            <a:ext cx="3657369" cy="2895417"/>
          </a:xfrm>
          <a:prstGeom prst="rect">
            <a:avLst/>
          </a:prstGeom>
        </p:spPr>
      </p:pic>
      <p:pic>
        <p:nvPicPr>
          <p:cNvPr id="6" name="Picture 6"/>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0" y="0"/>
            <a:ext cx="4927381" cy="5027940"/>
          </a:xfrm>
          <a:prstGeom prst="rect">
            <a:avLst/>
          </a:prstGeom>
        </p:spPr>
      </p:pic>
      <p:pic>
        <p:nvPicPr>
          <p:cNvPr id="7" name="Picture 7"/>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14991017" y="6172200"/>
            <a:ext cx="3296984" cy="4114800"/>
          </a:xfrm>
          <a:prstGeom prst="rect">
            <a:avLst/>
          </a:prstGeom>
        </p:spPr>
      </p:pic>
      <p:pic>
        <p:nvPicPr>
          <p:cNvPr id="8" name="Picture 8"/>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15458367" y="0"/>
            <a:ext cx="2829633" cy="2030262"/>
          </a:xfrm>
          <a:prstGeom prst="rect">
            <a:avLst/>
          </a:prstGeom>
        </p:spPr>
      </p:pic>
      <p:pic>
        <p:nvPicPr>
          <p:cNvPr id="9" name="Picture 9"/>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a:off x="13623224" y="1437946"/>
            <a:ext cx="2364888" cy="2152048"/>
          </a:xfrm>
          <a:prstGeom prst="rect">
            <a:avLst/>
          </a:prstGeom>
        </p:spPr>
      </p:pic>
      <p:pic>
        <p:nvPicPr>
          <p:cNvPr id="10" name="Picture 10"/>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r:embed="rId13"/>
              </a:ext>
            </a:extLst>
          </a:blip>
          <a:srcRect/>
          <a:stretch>
            <a:fillRect/>
          </a:stretch>
        </p:blipFill>
        <p:spPr>
          <a:xfrm>
            <a:off x="15988112" y="2030262"/>
            <a:ext cx="2143621" cy="1345487"/>
          </a:xfrm>
          <a:prstGeom prst="rect">
            <a:avLst/>
          </a:prstGeom>
        </p:spPr>
      </p:pic>
      <p:pic>
        <p:nvPicPr>
          <p:cNvPr id="11" name="Picture 11"/>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rcRect/>
          <a:stretch>
            <a:fillRect/>
          </a:stretch>
        </p:blipFill>
        <p:spPr>
          <a:xfrm>
            <a:off x="14243653" y="0"/>
            <a:ext cx="1067160" cy="1575144"/>
          </a:xfrm>
          <a:prstGeom prst="rect">
            <a:avLst/>
          </a:prstGeom>
        </p:spPr>
      </p:pic>
      <p:sp>
        <p:nvSpPr>
          <p:cNvPr id="12" name="TextBox 12"/>
          <p:cNvSpPr txBox="1"/>
          <p:nvPr/>
        </p:nvSpPr>
        <p:spPr>
          <a:xfrm>
            <a:off x="4136290" y="9481348"/>
            <a:ext cx="10015421" cy="678912"/>
          </a:xfrm>
          <a:prstGeom prst="rect">
            <a:avLst/>
          </a:prstGeom>
        </p:spPr>
        <p:txBody>
          <a:bodyPr lIns="0" tIns="0" rIns="0" bIns="0" rtlCol="0" anchor="t">
            <a:spAutoFit/>
          </a:bodyPr>
          <a:lstStyle/>
          <a:p>
            <a:pPr algn="ctr">
              <a:lnSpc>
                <a:spcPts val="2759"/>
              </a:lnSpc>
            </a:pPr>
            <a:r>
              <a:rPr lang="en-US" sz="1971">
                <a:solidFill>
                  <a:srgbClr val="000000"/>
                </a:solidFill>
                <a:latin typeface="Open Sans Light"/>
              </a:rPr>
              <a:t>CHRISTCHURCH FOOD FESTIVAL EDUCATION TRUST: CHARITY NUMBER 1127292</a:t>
            </a:r>
          </a:p>
          <a:p>
            <a:pPr algn="ctr">
              <a:lnSpc>
                <a:spcPts val="2759"/>
              </a:lnSpc>
            </a:pPr>
            <a:r>
              <a:rPr lang="en-US" sz="1971">
                <a:solidFill>
                  <a:srgbClr val="000000"/>
                </a:solidFill>
                <a:latin typeface="Open Sans Light"/>
              </a:rPr>
              <a:t>BOURNEMOUTH UNIVERSITY: MSC NUTRITION AND BEHAVIOUR STUDENT: KATE</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FDF4"/>
        </a:solidFill>
        <a:effectLst/>
      </p:bgPr>
    </p:bg>
    <p:spTree>
      <p:nvGrpSpPr>
        <p:cNvPr id="1" name=""/>
        <p:cNvGrpSpPr/>
        <p:nvPr/>
      </p:nvGrpSpPr>
      <p:grpSpPr>
        <a:xfrm>
          <a:off x="0" y="0"/>
          <a:ext cx="0" cy="0"/>
          <a:chOff x="0" y="0"/>
          <a:chExt cx="0" cy="0"/>
        </a:xfrm>
      </p:grpSpPr>
      <p:sp>
        <p:nvSpPr>
          <p:cNvPr id="2" name="TextBox 2"/>
          <p:cNvSpPr txBox="1"/>
          <p:nvPr/>
        </p:nvSpPr>
        <p:spPr>
          <a:xfrm>
            <a:off x="1600872" y="610807"/>
            <a:ext cx="15040399" cy="1235932"/>
          </a:xfrm>
          <a:prstGeom prst="rect">
            <a:avLst/>
          </a:prstGeom>
        </p:spPr>
        <p:txBody>
          <a:bodyPr lIns="0" tIns="0" rIns="0" bIns="0" rtlCol="0" anchor="t">
            <a:spAutoFit/>
          </a:bodyPr>
          <a:lstStyle/>
          <a:p>
            <a:pPr algn="ctr">
              <a:lnSpc>
                <a:spcPts val="9600"/>
              </a:lnSpc>
              <a:spcBef>
                <a:spcPts val="7200"/>
              </a:spcBef>
            </a:pPr>
            <a:r>
              <a:rPr lang="en-US" sz="8000">
                <a:solidFill>
                  <a:srgbClr val="232253"/>
                </a:solidFill>
                <a:latin typeface="Xplor"/>
              </a:rPr>
              <a:t>how much sugar should i eat?</a:t>
            </a:r>
          </a:p>
        </p:txBody>
      </p:sp>
      <p:grpSp>
        <p:nvGrpSpPr>
          <p:cNvPr id="3" name="Group 3"/>
          <p:cNvGrpSpPr/>
          <p:nvPr/>
        </p:nvGrpSpPr>
        <p:grpSpPr>
          <a:xfrm>
            <a:off x="1165334" y="3002304"/>
            <a:ext cx="5096734" cy="1319988"/>
            <a:chOff x="0" y="0"/>
            <a:chExt cx="6795645" cy="1759984"/>
          </a:xfrm>
        </p:grpSpPr>
        <p:sp>
          <p:nvSpPr>
            <p:cNvPr id="4" name="TextBox 4"/>
            <p:cNvSpPr txBox="1"/>
            <p:nvPr/>
          </p:nvSpPr>
          <p:spPr>
            <a:xfrm>
              <a:off x="0" y="1201744"/>
              <a:ext cx="6795645" cy="558240"/>
            </a:xfrm>
            <a:prstGeom prst="rect">
              <a:avLst/>
            </a:prstGeom>
          </p:spPr>
          <p:txBody>
            <a:bodyPr lIns="0" tIns="0" rIns="0" bIns="0" rtlCol="0" anchor="t">
              <a:spAutoFit/>
            </a:bodyPr>
            <a:lstStyle/>
            <a:p>
              <a:pPr marL="0" lvl="0" indent="0" algn="ctr">
                <a:lnSpc>
                  <a:spcPts val="3514"/>
                </a:lnSpc>
                <a:spcBef>
                  <a:spcPts val="2636"/>
                </a:spcBef>
              </a:pPr>
              <a:r>
                <a:rPr lang="en-US" sz="2510">
                  <a:solidFill>
                    <a:srgbClr val="494747"/>
                  </a:solidFill>
                  <a:latin typeface="Nunito Light"/>
                </a:rPr>
                <a:t>5 cubes (19 grams)</a:t>
              </a:r>
            </a:p>
          </p:txBody>
        </p:sp>
        <p:sp>
          <p:nvSpPr>
            <p:cNvPr id="5" name="TextBox 5"/>
            <p:cNvSpPr txBox="1"/>
            <p:nvPr/>
          </p:nvSpPr>
          <p:spPr>
            <a:xfrm>
              <a:off x="0" y="0"/>
              <a:ext cx="6795645" cy="703340"/>
            </a:xfrm>
            <a:prstGeom prst="rect">
              <a:avLst/>
            </a:prstGeom>
          </p:spPr>
          <p:txBody>
            <a:bodyPr lIns="0" tIns="0" rIns="0" bIns="0" rtlCol="0" anchor="t">
              <a:spAutoFit/>
            </a:bodyPr>
            <a:lstStyle/>
            <a:p>
              <a:pPr marL="0" lvl="0" indent="0" algn="ctr">
                <a:lnSpc>
                  <a:spcPts val="4217"/>
                </a:lnSpc>
                <a:spcBef>
                  <a:spcPts val="3163"/>
                </a:spcBef>
              </a:pPr>
              <a:r>
                <a:rPr lang="en-US" sz="3514" spc="108">
                  <a:solidFill>
                    <a:srgbClr val="4272B6"/>
                  </a:solidFill>
                  <a:latin typeface="Nunito Bold"/>
                </a:rPr>
                <a:t>4-6 years</a:t>
              </a:r>
            </a:p>
          </p:txBody>
        </p:sp>
      </p:grpSp>
      <p:grpSp>
        <p:nvGrpSpPr>
          <p:cNvPr id="6" name="Group 6"/>
          <p:cNvGrpSpPr/>
          <p:nvPr/>
        </p:nvGrpSpPr>
        <p:grpSpPr>
          <a:xfrm>
            <a:off x="6803551" y="3002304"/>
            <a:ext cx="4635041" cy="1285900"/>
            <a:chOff x="0" y="0"/>
            <a:chExt cx="6180055" cy="1714533"/>
          </a:xfrm>
        </p:grpSpPr>
        <p:sp>
          <p:nvSpPr>
            <p:cNvPr id="7" name="TextBox 7"/>
            <p:cNvSpPr txBox="1"/>
            <p:nvPr/>
          </p:nvSpPr>
          <p:spPr>
            <a:xfrm>
              <a:off x="0" y="1153108"/>
              <a:ext cx="6180055" cy="561425"/>
            </a:xfrm>
            <a:prstGeom prst="rect">
              <a:avLst/>
            </a:prstGeom>
          </p:spPr>
          <p:txBody>
            <a:bodyPr lIns="0" tIns="0" rIns="0" bIns="0" rtlCol="0" anchor="t">
              <a:spAutoFit/>
            </a:bodyPr>
            <a:lstStyle/>
            <a:p>
              <a:pPr marL="0" lvl="0" indent="0" algn="ctr">
                <a:lnSpc>
                  <a:spcPts val="3514"/>
                </a:lnSpc>
                <a:spcBef>
                  <a:spcPts val="2635"/>
                </a:spcBef>
              </a:pPr>
              <a:r>
                <a:rPr lang="en-US" sz="2510">
                  <a:solidFill>
                    <a:srgbClr val="494747"/>
                  </a:solidFill>
                  <a:latin typeface="Nunito Light"/>
                </a:rPr>
                <a:t>6 cubes (24 grams)</a:t>
              </a:r>
            </a:p>
          </p:txBody>
        </p:sp>
        <p:sp>
          <p:nvSpPr>
            <p:cNvPr id="8" name="TextBox 8"/>
            <p:cNvSpPr txBox="1"/>
            <p:nvPr/>
          </p:nvSpPr>
          <p:spPr>
            <a:xfrm>
              <a:off x="0" y="0"/>
              <a:ext cx="6180055" cy="711200"/>
            </a:xfrm>
            <a:prstGeom prst="rect">
              <a:avLst/>
            </a:prstGeom>
          </p:spPr>
          <p:txBody>
            <a:bodyPr lIns="0" tIns="0" rIns="0" bIns="0" rtlCol="0" anchor="t">
              <a:spAutoFit/>
            </a:bodyPr>
            <a:lstStyle/>
            <a:p>
              <a:pPr marL="0" lvl="0" indent="0" algn="ctr">
                <a:lnSpc>
                  <a:spcPts val="4211"/>
                </a:lnSpc>
                <a:spcBef>
                  <a:spcPts val="3158"/>
                </a:spcBef>
              </a:pPr>
              <a:r>
                <a:rPr lang="en-US" sz="3509" spc="108">
                  <a:solidFill>
                    <a:srgbClr val="4272B6"/>
                  </a:solidFill>
                  <a:latin typeface="Nunito Bold"/>
                </a:rPr>
                <a:t>7-10 years</a:t>
              </a:r>
            </a:p>
          </p:txBody>
        </p:sp>
      </p:grpSp>
      <p:grpSp>
        <p:nvGrpSpPr>
          <p:cNvPr id="9" name="Group 9"/>
          <p:cNvGrpSpPr/>
          <p:nvPr/>
        </p:nvGrpSpPr>
        <p:grpSpPr>
          <a:xfrm>
            <a:off x="12065297" y="3002304"/>
            <a:ext cx="4110333" cy="1243528"/>
            <a:chOff x="0" y="0"/>
            <a:chExt cx="5480444" cy="1658037"/>
          </a:xfrm>
        </p:grpSpPr>
        <p:sp>
          <p:nvSpPr>
            <p:cNvPr id="10" name="TextBox 10"/>
            <p:cNvSpPr txBox="1"/>
            <p:nvPr/>
          </p:nvSpPr>
          <p:spPr>
            <a:xfrm>
              <a:off x="0" y="1096613"/>
              <a:ext cx="5480444" cy="561425"/>
            </a:xfrm>
            <a:prstGeom prst="rect">
              <a:avLst/>
            </a:prstGeom>
          </p:spPr>
          <p:txBody>
            <a:bodyPr lIns="0" tIns="0" rIns="0" bIns="0" rtlCol="0" anchor="t">
              <a:spAutoFit/>
            </a:bodyPr>
            <a:lstStyle/>
            <a:p>
              <a:pPr marL="0" lvl="0" indent="0" algn="ctr">
                <a:lnSpc>
                  <a:spcPts val="3514"/>
                </a:lnSpc>
                <a:spcBef>
                  <a:spcPts val="2635"/>
                </a:spcBef>
              </a:pPr>
              <a:r>
                <a:rPr lang="en-US" sz="2510">
                  <a:solidFill>
                    <a:srgbClr val="494747"/>
                  </a:solidFill>
                  <a:latin typeface="Nunito Light"/>
                </a:rPr>
                <a:t>7 cubes (30 grams)</a:t>
              </a:r>
            </a:p>
          </p:txBody>
        </p:sp>
        <p:sp>
          <p:nvSpPr>
            <p:cNvPr id="11" name="TextBox 11"/>
            <p:cNvSpPr txBox="1"/>
            <p:nvPr/>
          </p:nvSpPr>
          <p:spPr>
            <a:xfrm>
              <a:off x="0" y="0"/>
              <a:ext cx="5480444" cy="711200"/>
            </a:xfrm>
            <a:prstGeom prst="rect">
              <a:avLst/>
            </a:prstGeom>
          </p:spPr>
          <p:txBody>
            <a:bodyPr lIns="0" tIns="0" rIns="0" bIns="0" rtlCol="0" anchor="t">
              <a:spAutoFit/>
            </a:bodyPr>
            <a:lstStyle/>
            <a:p>
              <a:pPr marL="0" lvl="0" indent="0" algn="ctr">
                <a:lnSpc>
                  <a:spcPts val="4212"/>
                </a:lnSpc>
                <a:spcBef>
                  <a:spcPts val="3159"/>
                </a:spcBef>
              </a:pPr>
              <a:r>
                <a:rPr lang="en-US" sz="3510" spc="108">
                  <a:solidFill>
                    <a:srgbClr val="4272B6"/>
                  </a:solidFill>
                  <a:latin typeface="Nunito Bold"/>
                </a:rPr>
                <a:t>11+ years</a:t>
              </a:r>
            </a:p>
          </p:txBody>
        </p:sp>
      </p:grpSp>
      <p:grpSp>
        <p:nvGrpSpPr>
          <p:cNvPr id="12" name="Group 12"/>
          <p:cNvGrpSpPr/>
          <p:nvPr/>
        </p:nvGrpSpPr>
        <p:grpSpPr>
          <a:xfrm>
            <a:off x="1875192" y="4733082"/>
            <a:ext cx="3785813" cy="4525218"/>
            <a:chOff x="0" y="0"/>
            <a:chExt cx="5047751" cy="6033624"/>
          </a:xfrm>
        </p:grpSpPr>
        <p:grpSp>
          <p:nvGrpSpPr>
            <p:cNvPr id="13" name="Group 13"/>
            <p:cNvGrpSpPr>
              <a:grpSpLocks noChangeAspect="1"/>
            </p:cNvGrpSpPr>
            <p:nvPr/>
          </p:nvGrpSpPr>
          <p:grpSpPr>
            <a:xfrm>
              <a:off x="0" y="0"/>
              <a:ext cx="1878070" cy="1834601"/>
              <a:chOff x="0" y="0"/>
              <a:chExt cx="4828540" cy="4716780"/>
            </a:xfrm>
          </p:grpSpPr>
          <p:sp>
            <p:nvSpPr>
              <p:cNvPr id="14" name="Freeform 14"/>
              <p:cNvSpPr/>
              <p:nvPr/>
            </p:nvSpPr>
            <p:spPr>
              <a:xfrm>
                <a:off x="0" y="-7620"/>
                <a:ext cx="4833620" cy="4726940"/>
              </a:xfrm>
              <a:custGeom>
                <a:avLst/>
                <a:gdLst/>
                <a:ahLst/>
                <a:cxnLst/>
                <a:rect l="l" t="t" r="r" b="b"/>
                <a:pathLst>
                  <a:path w="4833620" h="4726940">
                    <a:moveTo>
                      <a:pt x="3416300" y="4662170"/>
                    </a:moveTo>
                    <a:cubicBezTo>
                      <a:pt x="3388360" y="4669790"/>
                      <a:pt x="3366770" y="4679950"/>
                      <a:pt x="3345180" y="4682490"/>
                    </a:cubicBezTo>
                    <a:cubicBezTo>
                      <a:pt x="3223260" y="4692650"/>
                      <a:pt x="3102610" y="4702810"/>
                      <a:pt x="2980690" y="4711700"/>
                    </a:cubicBezTo>
                    <a:cubicBezTo>
                      <a:pt x="2918460" y="4715510"/>
                      <a:pt x="2856230" y="4719320"/>
                      <a:pt x="2794000" y="4720590"/>
                    </a:cubicBezTo>
                    <a:cubicBezTo>
                      <a:pt x="2726690" y="4723130"/>
                      <a:pt x="2659380" y="4726940"/>
                      <a:pt x="2593340" y="4724400"/>
                    </a:cubicBezTo>
                    <a:cubicBezTo>
                      <a:pt x="2529840" y="4723130"/>
                      <a:pt x="2466340" y="4719320"/>
                      <a:pt x="2405380" y="4707890"/>
                    </a:cubicBezTo>
                    <a:cubicBezTo>
                      <a:pt x="2326640" y="4693920"/>
                      <a:pt x="2246630" y="4693920"/>
                      <a:pt x="2169160" y="4681220"/>
                    </a:cubicBezTo>
                    <a:cubicBezTo>
                      <a:pt x="1967230" y="4648200"/>
                      <a:pt x="1761490" y="4657090"/>
                      <a:pt x="1558290" y="4643120"/>
                    </a:cubicBezTo>
                    <a:cubicBezTo>
                      <a:pt x="1443990" y="4635500"/>
                      <a:pt x="1329690" y="4617720"/>
                      <a:pt x="1215390" y="4602480"/>
                    </a:cubicBezTo>
                    <a:cubicBezTo>
                      <a:pt x="1085850" y="4585970"/>
                      <a:pt x="956310" y="4566920"/>
                      <a:pt x="825500" y="4549140"/>
                    </a:cubicBezTo>
                    <a:cubicBezTo>
                      <a:pt x="730250" y="4536440"/>
                      <a:pt x="633730" y="4523740"/>
                      <a:pt x="538480" y="4511040"/>
                    </a:cubicBezTo>
                    <a:cubicBezTo>
                      <a:pt x="535940" y="4511040"/>
                      <a:pt x="533400" y="4509770"/>
                      <a:pt x="530860" y="4509770"/>
                    </a:cubicBezTo>
                    <a:cubicBezTo>
                      <a:pt x="450850" y="4475479"/>
                      <a:pt x="365760" y="4448810"/>
                      <a:pt x="292100" y="4404360"/>
                    </a:cubicBezTo>
                    <a:cubicBezTo>
                      <a:pt x="167640" y="4328160"/>
                      <a:pt x="114300" y="4206240"/>
                      <a:pt x="109220" y="4062730"/>
                    </a:cubicBezTo>
                    <a:cubicBezTo>
                      <a:pt x="107950" y="4013200"/>
                      <a:pt x="101600" y="3964940"/>
                      <a:pt x="101600" y="3915410"/>
                    </a:cubicBezTo>
                    <a:cubicBezTo>
                      <a:pt x="102870" y="3846830"/>
                      <a:pt x="107950" y="3779520"/>
                      <a:pt x="111760" y="3712210"/>
                    </a:cubicBezTo>
                    <a:cubicBezTo>
                      <a:pt x="121920" y="3511550"/>
                      <a:pt x="127000" y="3310890"/>
                      <a:pt x="111760" y="3110230"/>
                    </a:cubicBezTo>
                    <a:cubicBezTo>
                      <a:pt x="97790" y="2929890"/>
                      <a:pt x="85090" y="2750820"/>
                      <a:pt x="71120" y="2570480"/>
                    </a:cubicBezTo>
                    <a:cubicBezTo>
                      <a:pt x="62230" y="2454910"/>
                      <a:pt x="50800" y="2340610"/>
                      <a:pt x="43180" y="2225040"/>
                    </a:cubicBezTo>
                    <a:cubicBezTo>
                      <a:pt x="38100" y="2148840"/>
                      <a:pt x="39370" y="2071370"/>
                      <a:pt x="34290" y="1995170"/>
                    </a:cubicBezTo>
                    <a:cubicBezTo>
                      <a:pt x="31750" y="1951990"/>
                      <a:pt x="17780" y="1910080"/>
                      <a:pt x="16510" y="1866900"/>
                    </a:cubicBezTo>
                    <a:cubicBezTo>
                      <a:pt x="11430" y="1762760"/>
                      <a:pt x="10160" y="1657350"/>
                      <a:pt x="7620" y="1551940"/>
                    </a:cubicBezTo>
                    <a:cubicBezTo>
                      <a:pt x="6350" y="1511300"/>
                      <a:pt x="0" y="1470660"/>
                      <a:pt x="1270" y="1430020"/>
                    </a:cubicBezTo>
                    <a:cubicBezTo>
                      <a:pt x="2540" y="1366520"/>
                      <a:pt x="10160" y="1303020"/>
                      <a:pt x="11430" y="1239520"/>
                    </a:cubicBezTo>
                    <a:cubicBezTo>
                      <a:pt x="12700" y="1165860"/>
                      <a:pt x="5080" y="1092200"/>
                      <a:pt x="7620" y="1019810"/>
                    </a:cubicBezTo>
                    <a:cubicBezTo>
                      <a:pt x="7620" y="949960"/>
                      <a:pt x="16510" y="881380"/>
                      <a:pt x="25400" y="811530"/>
                    </a:cubicBezTo>
                    <a:cubicBezTo>
                      <a:pt x="27940" y="787400"/>
                      <a:pt x="45720" y="765810"/>
                      <a:pt x="50800" y="741680"/>
                    </a:cubicBezTo>
                    <a:cubicBezTo>
                      <a:pt x="72390" y="622300"/>
                      <a:pt x="95250" y="502920"/>
                      <a:pt x="151130" y="392430"/>
                    </a:cubicBezTo>
                    <a:cubicBezTo>
                      <a:pt x="163830" y="368300"/>
                      <a:pt x="184150" y="346710"/>
                      <a:pt x="203200" y="327660"/>
                    </a:cubicBezTo>
                    <a:cubicBezTo>
                      <a:pt x="209550" y="321310"/>
                      <a:pt x="224790" y="325120"/>
                      <a:pt x="228600" y="325120"/>
                    </a:cubicBezTo>
                    <a:cubicBezTo>
                      <a:pt x="237490" y="308610"/>
                      <a:pt x="242570" y="292100"/>
                      <a:pt x="252730" y="284480"/>
                    </a:cubicBezTo>
                    <a:cubicBezTo>
                      <a:pt x="307340" y="242570"/>
                      <a:pt x="364490" y="212090"/>
                      <a:pt x="435610" y="204470"/>
                    </a:cubicBezTo>
                    <a:cubicBezTo>
                      <a:pt x="488950" y="198120"/>
                      <a:pt x="541020" y="175260"/>
                      <a:pt x="594360" y="162560"/>
                    </a:cubicBezTo>
                    <a:cubicBezTo>
                      <a:pt x="659130" y="147320"/>
                      <a:pt x="723900" y="129540"/>
                      <a:pt x="791210" y="120650"/>
                    </a:cubicBezTo>
                    <a:cubicBezTo>
                      <a:pt x="852170" y="113030"/>
                      <a:pt x="910590" y="96520"/>
                      <a:pt x="972820" y="91440"/>
                    </a:cubicBezTo>
                    <a:cubicBezTo>
                      <a:pt x="1036320" y="86360"/>
                      <a:pt x="1099820" y="71120"/>
                      <a:pt x="1164590" y="66040"/>
                    </a:cubicBezTo>
                    <a:cubicBezTo>
                      <a:pt x="1339850" y="53340"/>
                      <a:pt x="1516380" y="44450"/>
                      <a:pt x="1691640" y="34290"/>
                    </a:cubicBezTo>
                    <a:cubicBezTo>
                      <a:pt x="1734820" y="31750"/>
                      <a:pt x="1778000" y="34290"/>
                      <a:pt x="1821180" y="35560"/>
                    </a:cubicBezTo>
                    <a:cubicBezTo>
                      <a:pt x="1842770" y="36830"/>
                      <a:pt x="1864360" y="41910"/>
                      <a:pt x="1887220" y="44450"/>
                    </a:cubicBezTo>
                    <a:cubicBezTo>
                      <a:pt x="1897380" y="45720"/>
                      <a:pt x="1907540" y="41910"/>
                      <a:pt x="1917700" y="41910"/>
                    </a:cubicBezTo>
                    <a:cubicBezTo>
                      <a:pt x="1948180" y="41910"/>
                      <a:pt x="1979930" y="41910"/>
                      <a:pt x="2010410" y="40640"/>
                    </a:cubicBezTo>
                    <a:cubicBezTo>
                      <a:pt x="2068830" y="38100"/>
                      <a:pt x="2128520" y="31750"/>
                      <a:pt x="2186940" y="31750"/>
                    </a:cubicBezTo>
                    <a:cubicBezTo>
                      <a:pt x="2244090" y="31750"/>
                      <a:pt x="2301240" y="35560"/>
                      <a:pt x="2358390" y="38100"/>
                    </a:cubicBezTo>
                    <a:lnTo>
                      <a:pt x="2404110" y="38100"/>
                    </a:lnTo>
                    <a:cubicBezTo>
                      <a:pt x="2473960" y="35560"/>
                      <a:pt x="2542540" y="35560"/>
                      <a:pt x="2612390" y="31750"/>
                    </a:cubicBezTo>
                    <a:cubicBezTo>
                      <a:pt x="2679700" y="27940"/>
                      <a:pt x="2745740" y="19050"/>
                      <a:pt x="2813050" y="15240"/>
                    </a:cubicBezTo>
                    <a:cubicBezTo>
                      <a:pt x="2844800" y="12700"/>
                      <a:pt x="2877820" y="12700"/>
                      <a:pt x="2909570" y="19050"/>
                    </a:cubicBezTo>
                    <a:cubicBezTo>
                      <a:pt x="2957830" y="27940"/>
                      <a:pt x="3003550" y="33020"/>
                      <a:pt x="3051810" y="19050"/>
                    </a:cubicBezTo>
                    <a:cubicBezTo>
                      <a:pt x="3069590" y="13970"/>
                      <a:pt x="3092450" y="22860"/>
                      <a:pt x="3112770" y="25400"/>
                    </a:cubicBezTo>
                    <a:cubicBezTo>
                      <a:pt x="3121660" y="26670"/>
                      <a:pt x="3131820" y="29210"/>
                      <a:pt x="3136900" y="25400"/>
                    </a:cubicBezTo>
                    <a:cubicBezTo>
                      <a:pt x="3171190" y="0"/>
                      <a:pt x="3202940" y="6350"/>
                      <a:pt x="3235960" y="27940"/>
                    </a:cubicBezTo>
                    <a:cubicBezTo>
                      <a:pt x="3239770" y="30480"/>
                      <a:pt x="3249930" y="24130"/>
                      <a:pt x="3257550" y="24130"/>
                    </a:cubicBezTo>
                    <a:cubicBezTo>
                      <a:pt x="3288030" y="24130"/>
                      <a:pt x="3318510" y="24130"/>
                      <a:pt x="3350260" y="25400"/>
                    </a:cubicBezTo>
                    <a:cubicBezTo>
                      <a:pt x="3373120" y="26670"/>
                      <a:pt x="3394710" y="34290"/>
                      <a:pt x="3417570" y="36830"/>
                    </a:cubicBezTo>
                    <a:cubicBezTo>
                      <a:pt x="3467100" y="43180"/>
                      <a:pt x="3517900" y="53340"/>
                      <a:pt x="3568700" y="53340"/>
                    </a:cubicBezTo>
                    <a:cubicBezTo>
                      <a:pt x="3663950" y="54610"/>
                      <a:pt x="3759200" y="58420"/>
                      <a:pt x="3853180" y="78740"/>
                    </a:cubicBezTo>
                    <a:cubicBezTo>
                      <a:pt x="3940809" y="97790"/>
                      <a:pt x="4030980" y="97790"/>
                      <a:pt x="4119880" y="113030"/>
                    </a:cubicBezTo>
                    <a:cubicBezTo>
                      <a:pt x="4173220" y="121920"/>
                      <a:pt x="4227830" y="138430"/>
                      <a:pt x="4273550" y="165100"/>
                    </a:cubicBezTo>
                    <a:cubicBezTo>
                      <a:pt x="4323080" y="193040"/>
                      <a:pt x="4361180" y="238760"/>
                      <a:pt x="4405630" y="276860"/>
                    </a:cubicBezTo>
                    <a:cubicBezTo>
                      <a:pt x="4422139" y="290830"/>
                      <a:pt x="4446270" y="300990"/>
                      <a:pt x="4457700" y="318770"/>
                    </a:cubicBezTo>
                    <a:cubicBezTo>
                      <a:pt x="4490720" y="367030"/>
                      <a:pt x="4519930" y="417830"/>
                      <a:pt x="4549140" y="468630"/>
                    </a:cubicBezTo>
                    <a:cubicBezTo>
                      <a:pt x="4570730" y="505460"/>
                      <a:pt x="4592320" y="543560"/>
                      <a:pt x="4608830" y="581660"/>
                    </a:cubicBezTo>
                    <a:cubicBezTo>
                      <a:pt x="4626610" y="626110"/>
                      <a:pt x="4640580" y="671830"/>
                      <a:pt x="4654550" y="718820"/>
                    </a:cubicBezTo>
                    <a:cubicBezTo>
                      <a:pt x="4676140" y="792480"/>
                      <a:pt x="4701540" y="866140"/>
                      <a:pt x="4715510" y="942340"/>
                    </a:cubicBezTo>
                    <a:cubicBezTo>
                      <a:pt x="4735830" y="1049020"/>
                      <a:pt x="4745990" y="1158240"/>
                      <a:pt x="4761230" y="1266190"/>
                    </a:cubicBezTo>
                    <a:cubicBezTo>
                      <a:pt x="4766310" y="1301750"/>
                      <a:pt x="4772660" y="1337310"/>
                      <a:pt x="4775200" y="1372870"/>
                    </a:cubicBezTo>
                    <a:cubicBezTo>
                      <a:pt x="4782820" y="1474470"/>
                      <a:pt x="4787900" y="1574800"/>
                      <a:pt x="4794250" y="1676400"/>
                    </a:cubicBezTo>
                    <a:cubicBezTo>
                      <a:pt x="4803140" y="1802130"/>
                      <a:pt x="4815840" y="1926590"/>
                      <a:pt x="4822190" y="2052320"/>
                    </a:cubicBezTo>
                    <a:cubicBezTo>
                      <a:pt x="4828540" y="2172970"/>
                      <a:pt x="4833620" y="2294890"/>
                      <a:pt x="4831080" y="2416810"/>
                    </a:cubicBezTo>
                    <a:cubicBezTo>
                      <a:pt x="4827270" y="2620010"/>
                      <a:pt x="4817110" y="2821940"/>
                      <a:pt x="4806950" y="3025140"/>
                    </a:cubicBezTo>
                    <a:cubicBezTo>
                      <a:pt x="4800600" y="3150870"/>
                      <a:pt x="4791710" y="3275330"/>
                      <a:pt x="4779010" y="3399790"/>
                    </a:cubicBezTo>
                    <a:cubicBezTo>
                      <a:pt x="4766310" y="3524250"/>
                      <a:pt x="4747260" y="3647440"/>
                      <a:pt x="4733290" y="3771900"/>
                    </a:cubicBezTo>
                    <a:cubicBezTo>
                      <a:pt x="4723130" y="3858260"/>
                      <a:pt x="4720590" y="3944620"/>
                      <a:pt x="4709160" y="4029710"/>
                    </a:cubicBezTo>
                    <a:cubicBezTo>
                      <a:pt x="4699000" y="4107180"/>
                      <a:pt x="4660900" y="4175760"/>
                      <a:pt x="4610100" y="4232910"/>
                    </a:cubicBezTo>
                    <a:cubicBezTo>
                      <a:pt x="4568191" y="4281170"/>
                      <a:pt x="4535170" y="4335780"/>
                      <a:pt x="4491991" y="4382770"/>
                    </a:cubicBezTo>
                    <a:cubicBezTo>
                      <a:pt x="4453891" y="4424679"/>
                      <a:pt x="4411981" y="4466590"/>
                      <a:pt x="4345941" y="4467860"/>
                    </a:cubicBezTo>
                    <a:cubicBezTo>
                      <a:pt x="4330700" y="4467860"/>
                      <a:pt x="4316731" y="4483100"/>
                      <a:pt x="4301491" y="4490720"/>
                    </a:cubicBezTo>
                    <a:cubicBezTo>
                      <a:pt x="4236720" y="4518660"/>
                      <a:pt x="4169411" y="4542790"/>
                      <a:pt x="4105911" y="4573270"/>
                    </a:cubicBezTo>
                    <a:cubicBezTo>
                      <a:pt x="3989070" y="4629150"/>
                      <a:pt x="3863341" y="4638040"/>
                      <a:pt x="3737611" y="4643120"/>
                    </a:cubicBezTo>
                    <a:cubicBezTo>
                      <a:pt x="3689351" y="4645660"/>
                      <a:pt x="3639820" y="4641850"/>
                      <a:pt x="3591561" y="4645660"/>
                    </a:cubicBezTo>
                    <a:cubicBezTo>
                      <a:pt x="3567431" y="4646930"/>
                      <a:pt x="3544570" y="4658360"/>
                      <a:pt x="3521711" y="4663440"/>
                    </a:cubicBezTo>
                    <a:cubicBezTo>
                      <a:pt x="3511551" y="4665980"/>
                      <a:pt x="3501391" y="4664710"/>
                      <a:pt x="3489961" y="4665980"/>
                    </a:cubicBezTo>
                    <a:cubicBezTo>
                      <a:pt x="3474720" y="4667250"/>
                      <a:pt x="3459481" y="4671060"/>
                      <a:pt x="3444241" y="4669790"/>
                    </a:cubicBezTo>
                    <a:cubicBezTo>
                      <a:pt x="3429000" y="4667250"/>
                      <a:pt x="3418841" y="4662170"/>
                      <a:pt x="3416300" y="4662170"/>
                    </a:cubicBezTo>
                    <a:close/>
                  </a:path>
                </a:pathLst>
              </a:custGeom>
              <a:blipFill>
                <a:blip r:embed="rId2"/>
                <a:stretch>
                  <a:fillRect l="22" t="-3076" r="-66" b="-3121"/>
                </a:stretch>
              </a:blipFill>
            </p:spPr>
          </p:sp>
        </p:grpSp>
        <p:grpSp>
          <p:nvGrpSpPr>
            <p:cNvPr id="15" name="Group 15"/>
            <p:cNvGrpSpPr>
              <a:grpSpLocks noChangeAspect="1"/>
            </p:cNvGrpSpPr>
            <p:nvPr/>
          </p:nvGrpSpPr>
          <p:grpSpPr>
            <a:xfrm>
              <a:off x="1512310" y="2097319"/>
              <a:ext cx="1878070" cy="1834601"/>
              <a:chOff x="0" y="0"/>
              <a:chExt cx="4828540" cy="4716780"/>
            </a:xfrm>
          </p:grpSpPr>
          <p:sp>
            <p:nvSpPr>
              <p:cNvPr id="16" name="Freeform 16"/>
              <p:cNvSpPr/>
              <p:nvPr/>
            </p:nvSpPr>
            <p:spPr>
              <a:xfrm>
                <a:off x="0" y="-7620"/>
                <a:ext cx="4833620" cy="4726940"/>
              </a:xfrm>
              <a:custGeom>
                <a:avLst/>
                <a:gdLst/>
                <a:ahLst/>
                <a:cxnLst/>
                <a:rect l="l" t="t" r="r" b="b"/>
                <a:pathLst>
                  <a:path w="4833620" h="4726940">
                    <a:moveTo>
                      <a:pt x="3416300" y="4662170"/>
                    </a:moveTo>
                    <a:cubicBezTo>
                      <a:pt x="3388360" y="4669790"/>
                      <a:pt x="3366770" y="4679950"/>
                      <a:pt x="3345180" y="4682490"/>
                    </a:cubicBezTo>
                    <a:cubicBezTo>
                      <a:pt x="3223260" y="4692650"/>
                      <a:pt x="3102610" y="4702810"/>
                      <a:pt x="2980690" y="4711700"/>
                    </a:cubicBezTo>
                    <a:cubicBezTo>
                      <a:pt x="2918460" y="4715510"/>
                      <a:pt x="2856230" y="4719320"/>
                      <a:pt x="2794000" y="4720590"/>
                    </a:cubicBezTo>
                    <a:cubicBezTo>
                      <a:pt x="2726690" y="4723130"/>
                      <a:pt x="2659380" y="4726940"/>
                      <a:pt x="2593340" y="4724400"/>
                    </a:cubicBezTo>
                    <a:cubicBezTo>
                      <a:pt x="2529840" y="4723130"/>
                      <a:pt x="2466340" y="4719320"/>
                      <a:pt x="2405380" y="4707890"/>
                    </a:cubicBezTo>
                    <a:cubicBezTo>
                      <a:pt x="2326640" y="4693920"/>
                      <a:pt x="2246630" y="4693920"/>
                      <a:pt x="2169160" y="4681220"/>
                    </a:cubicBezTo>
                    <a:cubicBezTo>
                      <a:pt x="1967230" y="4648200"/>
                      <a:pt x="1761490" y="4657090"/>
                      <a:pt x="1558290" y="4643120"/>
                    </a:cubicBezTo>
                    <a:cubicBezTo>
                      <a:pt x="1443990" y="4635500"/>
                      <a:pt x="1329690" y="4617720"/>
                      <a:pt x="1215390" y="4602480"/>
                    </a:cubicBezTo>
                    <a:cubicBezTo>
                      <a:pt x="1085850" y="4585970"/>
                      <a:pt x="956310" y="4566920"/>
                      <a:pt x="825500" y="4549140"/>
                    </a:cubicBezTo>
                    <a:cubicBezTo>
                      <a:pt x="730250" y="4536440"/>
                      <a:pt x="633730" y="4523740"/>
                      <a:pt x="538480" y="4511040"/>
                    </a:cubicBezTo>
                    <a:cubicBezTo>
                      <a:pt x="535940" y="4511040"/>
                      <a:pt x="533400" y="4509770"/>
                      <a:pt x="530860" y="4509770"/>
                    </a:cubicBezTo>
                    <a:cubicBezTo>
                      <a:pt x="450850" y="4475479"/>
                      <a:pt x="365760" y="4448810"/>
                      <a:pt x="292100" y="4404360"/>
                    </a:cubicBezTo>
                    <a:cubicBezTo>
                      <a:pt x="167640" y="4328160"/>
                      <a:pt x="114300" y="4206240"/>
                      <a:pt x="109220" y="4062730"/>
                    </a:cubicBezTo>
                    <a:cubicBezTo>
                      <a:pt x="107950" y="4013200"/>
                      <a:pt x="101600" y="3964940"/>
                      <a:pt x="101600" y="3915410"/>
                    </a:cubicBezTo>
                    <a:cubicBezTo>
                      <a:pt x="102870" y="3846830"/>
                      <a:pt x="107950" y="3779520"/>
                      <a:pt x="111760" y="3712210"/>
                    </a:cubicBezTo>
                    <a:cubicBezTo>
                      <a:pt x="121920" y="3511550"/>
                      <a:pt x="127000" y="3310890"/>
                      <a:pt x="111760" y="3110230"/>
                    </a:cubicBezTo>
                    <a:cubicBezTo>
                      <a:pt x="97790" y="2929890"/>
                      <a:pt x="85090" y="2750820"/>
                      <a:pt x="71120" y="2570480"/>
                    </a:cubicBezTo>
                    <a:cubicBezTo>
                      <a:pt x="62230" y="2454910"/>
                      <a:pt x="50800" y="2340610"/>
                      <a:pt x="43180" y="2225040"/>
                    </a:cubicBezTo>
                    <a:cubicBezTo>
                      <a:pt x="38100" y="2148840"/>
                      <a:pt x="39370" y="2071370"/>
                      <a:pt x="34290" y="1995170"/>
                    </a:cubicBezTo>
                    <a:cubicBezTo>
                      <a:pt x="31750" y="1951990"/>
                      <a:pt x="17780" y="1910080"/>
                      <a:pt x="16510" y="1866900"/>
                    </a:cubicBezTo>
                    <a:cubicBezTo>
                      <a:pt x="11430" y="1762760"/>
                      <a:pt x="10160" y="1657350"/>
                      <a:pt x="7620" y="1551940"/>
                    </a:cubicBezTo>
                    <a:cubicBezTo>
                      <a:pt x="6350" y="1511300"/>
                      <a:pt x="0" y="1470660"/>
                      <a:pt x="1270" y="1430020"/>
                    </a:cubicBezTo>
                    <a:cubicBezTo>
                      <a:pt x="2540" y="1366520"/>
                      <a:pt x="10160" y="1303020"/>
                      <a:pt x="11430" y="1239520"/>
                    </a:cubicBezTo>
                    <a:cubicBezTo>
                      <a:pt x="12700" y="1165860"/>
                      <a:pt x="5080" y="1092200"/>
                      <a:pt x="7620" y="1019810"/>
                    </a:cubicBezTo>
                    <a:cubicBezTo>
                      <a:pt x="7620" y="949960"/>
                      <a:pt x="16510" y="881380"/>
                      <a:pt x="25400" y="811530"/>
                    </a:cubicBezTo>
                    <a:cubicBezTo>
                      <a:pt x="27940" y="787400"/>
                      <a:pt x="45720" y="765810"/>
                      <a:pt x="50800" y="741680"/>
                    </a:cubicBezTo>
                    <a:cubicBezTo>
                      <a:pt x="72390" y="622300"/>
                      <a:pt x="95250" y="502920"/>
                      <a:pt x="151130" y="392430"/>
                    </a:cubicBezTo>
                    <a:cubicBezTo>
                      <a:pt x="163830" y="368300"/>
                      <a:pt x="184150" y="346710"/>
                      <a:pt x="203200" y="327660"/>
                    </a:cubicBezTo>
                    <a:cubicBezTo>
                      <a:pt x="209550" y="321310"/>
                      <a:pt x="224790" y="325120"/>
                      <a:pt x="228600" y="325120"/>
                    </a:cubicBezTo>
                    <a:cubicBezTo>
                      <a:pt x="237490" y="308610"/>
                      <a:pt x="242570" y="292100"/>
                      <a:pt x="252730" y="284480"/>
                    </a:cubicBezTo>
                    <a:cubicBezTo>
                      <a:pt x="307340" y="242570"/>
                      <a:pt x="364490" y="212090"/>
                      <a:pt x="435610" y="204470"/>
                    </a:cubicBezTo>
                    <a:cubicBezTo>
                      <a:pt x="488950" y="198120"/>
                      <a:pt x="541020" y="175260"/>
                      <a:pt x="594360" y="162560"/>
                    </a:cubicBezTo>
                    <a:cubicBezTo>
                      <a:pt x="659130" y="147320"/>
                      <a:pt x="723900" y="129540"/>
                      <a:pt x="791210" y="120650"/>
                    </a:cubicBezTo>
                    <a:cubicBezTo>
                      <a:pt x="852170" y="113030"/>
                      <a:pt x="910590" y="96520"/>
                      <a:pt x="972820" y="91440"/>
                    </a:cubicBezTo>
                    <a:cubicBezTo>
                      <a:pt x="1036320" y="86360"/>
                      <a:pt x="1099820" y="71120"/>
                      <a:pt x="1164590" y="66040"/>
                    </a:cubicBezTo>
                    <a:cubicBezTo>
                      <a:pt x="1339850" y="53340"/>
                      <a:pt x="1516380" y="44450"/>
                      <a:pt x="1691640" y="34290"/>
                    </a:cubicBezTo>
                    <a:cubicBezTo>
                      <a:pt x="1734820" y="31750"/>
                      <a:pt x="1778000" y="34290"/>
                      <a:pt x="1821180" y="35560"/>
                    </a:cubicBezTo>
                    <a:cubicBezTo>
                      <a:pt x="1842770" y="36830"/>
                      <a:pt x="1864360" y="41910"/>
                      <a:pt x="1887220" y="44450"/>
                    </a:cubicBezTo>
                    <a:cubicBezTo>
                      <a:pt x="1897380" y="45720"/>
                      <a:pt x="1907540" y="41910"/>
                      <a:pt x="1917700" y="41910"/>
                    </a:cubicBezTo>
                    <a:cubicBezTo>
                      <a:pt x="1948180" y="41910"/>
                      <a:pt x="1979930" y="41910"/>
                      <a:pt x="2010410" y="40640"/>
                    </a:cubicBezTo>
                    <a:cubicBezTo>
                      <a:pt x="2068830" y="38100"/>
                      <a:pt x="2128520" y="31750"/>
                      <a:pt x="2186940" y="31750"/>
                    </a:cubicBezTo>
                    <a:cubicBezTo>
                      <a:pt x="2244090" y="31750"/>
                      <a:pt x="2301240" y="35560"/>
                      <a:pt x="2358390" y="38100"/>
                    </a:cubicBezTo>
                    <a:lnTo>
                      <a:pt x="2404110" y="38100"/>
                    </a:lnTo>
                    <a:cubicBezTo>
                      <a:pt x="2473960" y="35560"/>
                      <a:pt x="2542540" y="35560"/>
                      <a:pt x="2612390" y="31750"/>
                    </a:cubicBezTo>
                    <a:cubicBezTo>
                      <a:pt x="2679700" y="27940"/>
                      <a:pt x="2745740" y="19050"/>
                      <a:pt x="2813050" y="15240"/>
                    </a:cubicBezTo>
                    <a:cubicBezTo>
                      <a:pt x="2844800" y="12700"/>
                      <a:pt x="2877820" y="12700"/>
                      <a:pt x="2909570" y="19050"/>
                    </a:cubicBezTo>
                    <a:cubicBezTo>
                      <a:pt x="2957830" y="27940"/>
                      <a:pt x="3003550" y="33020"/>
                      <a:pt x="3051810" y="19050"/>
                    </a:cubicBezTo>
                    <a:cubicBezTo>
                      <a:pt x="3069590" y="13970"/>
                      <a:pt x="3092450" y="22860"/>
                      <a:pt x="3112770" y="25400"/>
                    </a:cubicBezTo>
                    <a:cubicBezTo>
                      <a:pt x="3121660" y="26670"/>
                      <a:pt x="3131820" y="29210"/>
                      <a:pt x="3136900" y="25400"/>
                    </a:cubicBezTo>
                    <a:cubicBezTo>
                      <a:pt x="3171190" y="0"/>
                      <a:pt x="3202940" y="6350"/>
                      <a:pt x="3235960" y="27940"/>
                    </a:cubicBezTo>
                    <a:cubicBezTo>
                      <a:pt x="3239770" y="30480"/>
                      <a:pt x="3249930" y="24130"/>
                      <a:pt x="3257550" y="24130"/>
                    </a:cubicBezTo>
                    <a:cubicBezTo>
                      <a:pt x="3288030" y="24130"/>
                      <a:pt x="3318510" y="24130"/>
                      <a:pt x="3350260" y="25400"/>
                    </a:cubicBezTo>
                    <a:cubicBezTo>
                      <a:pt x="3373120" y="26670"/>
                      <a:pt x="3394710" y="34290"/>
                      <a:pt x="3417570" y="36830"/>
                    </a:cubicBezTo>
                    <a:cubicBezTo>
                      <a:pt x="3467100" y="43180"/>
                      <a:pt x="3517900" y="53340"/>
                      <a:pt x="3568700" y="53340"/>
                    </a:cubicBezTo>
                    <a:cubicBezTo>
                      <a:pt x="3663950" y="54610"/>
                      <a:pt x="3759200" y="58420"/>
                      <a:pt x="3853180" y="78740"/>
                    </a:cubicBezTo>
                    <a:cubicBezTo>
                      <a:pt x="3940809" y="97790"/>
                      <a:pt x="4030980" y="97790"/>
                      <a:pt x="4119880" y="113030"/>
                    </a:cubicBezTo>
                    <a:cubicBezTo>
                      <a:pt x="4173220" y="121920"/>
                      <a:pt x="4227830" y="138430"/>
                      <a:pt x="4273550" y="165100"/>
                    </a:cubicBezTo>
                    <a:cubicBezTo>
                      <a:pt x="4323080" y="193040"/>
                      <a:pt x="4361180" y="238760"/>
                      <a:pt x="4405630" y="276860"/>
                    </a:cubicBezTo>
                    <a:cubicBezTo>
                      <a:pt x="4422139" y="290830"/>
                      <a:pt x="4446270" y="300990"/>
                      <a:pt x="4457700" y="318770"/>
                    </a:cubicBezTo>
                    <a:cubicBezTo>
                      <a:pt x="4490720" y="367030"/>
                      <a:pt x="4519930" y="417830"/>
                      <a:pt x="4549140" y="468630"/>
                    </a:cubicBezTo>
                    <a:cubicBezTo>
                      <a:pt x="4570730" y="505460"/>
                      <a:pt x="4592320" y="543560"/>
                      <a:pt x="4608830" y="581660"/>
                    </a:cubicBezTo>
                    <a:cubicBezTo>
                      <a:pt x="4626610" y="626110"/>
                      <a:pt x="4640580" y="671830"/>
                      <a:pt x="4654550" y="718820"/>
                    </a:cubicBezTo>
                    <a:cubicBezTo>
                      <a:pt x="4676140" y="792480"/>
                      <a:pt x="4701540" y="866140"/>
                      <a:pt x="4715510" y="942340"/>
                    </a:cubicBezTo>
                    <a:cubicBezTo>
                      <a:pt x="4735830" y="1049020"/>
                      <a:pt x="4745990" y="1158240"/>
                      <a:pt x="4761230" y="1266190"/>
                    </a:cubicBezTo>
                    <a:cubicBezTo>
                      <a:pt x="4766310" y="1301750"/>
                      <a:pt x="4772660" y="1337310"/>
                      <a:pt x="4775200" y="1372870"/>
                    </a:cubicBezTo>
                    <a:cubicBezTo>
                      <a:pt x="4782820" y="1474470"/>
                      <a:pt x="4787900" y="1574800"/>
                      <a:pt x="4794250" y="1676400"/>
                    </a:cubicBezTo>
                    <a:cubicBezTo>
                      <a:pt x="4803140" y="1802130"/>
                      <a:pt x="4815840" y="1926590"/>
                      <a:pt x="4822190" y="2052320"/>
                    </a:cubicBezTo>
                    <a:cubicBezTo>
                      <a:pt x="4828540" y="2172970"/>
                      <a:pt x="4833620" y="2294890"/>
                      <a:pt x="4831080" y="2416810"/>
                    </a:cubicBezTo>
                    <a:cubicBezTo>
                      <a:pt x="4827270" y="2620010"/>
                      <a:pt x="4817110" y="2821940"/>
                      <a:pt x="4806950" y="3025140"/>
                    </a:cubicBezTo>
                    <a:cubicBezTo>
                      <a:pt x="4800600" y="3150870"/>
                      <a:pt x="4791710" y="3275330"/>
                      <a:pt x="4779010" y="3399790"/>
                    </a:cubicBezTo>
                    <a:cubicBezTo>
                      <a:pt x="4766310" y="3524250"/>
                      <a:pt x="4747260" y="3647440"/>
                      <a:pt x="4733290" y="3771900"/>
                    </a:cubicBezTo>
                    <a:cubicBezTo>
                      <a:pt x="4723130" y="3858260"/>
                      <a:pt x="4720590" y="3944620"/>
                      <a:pt x="4709160" y="4029710"/>
                    </a:cubicBezTo>
                    <a:cubicBezTo>
                      <a:pt x="4699000" y="4107180"/>
                      <a:pt x="4660900" y="4175760"/>
                      <a:pt x="4610100" y="4232910"/>
                    </a:cubicBezTo>
                    <a:cubicBezTo>
                      <a:pt x="4568191" y="4281170"/>
                      <a:pt x="4535170" y="4335780"/>
                      <a:pt x="4491991" y="4382770"/>
                    </a:cubicBezTo>
                    <a:cubicBezTo>
                      <a:pt x="4453891" y="4424679"/>
                      <a:pt x="4411981" y="4466590"/>
                      <a:pt x="4345941" y="4467860"/>
                    </a:cubicBezTo>
                    <a:cubicBezTo>
                      <a:pt x="4330700" y="4467860"/>
                      <a:pt x="4316731" y="4483100"/>
                      <a:pt x="4301491" y="4490720"/>
                    </a:cubicBezTo>
                    <a:cubicBezTo>
                      <a:pt x="4236720" y="4518660"/>
                      <a:pt x="4169411" y="4542790"/>
                      <a:pt x="4105911" y="4573270"/>
                    </a:cubicBezTo>
                    <a:cubicBezTo>
                      <a:pt x="3989070" y="4629150"/>
                      <a:pt x="3863341" y="4638040"/>
                      <a:pt x="3737611" y="4643120"/>
                    </a:cubicBezTo>
                    <a:cubicBezTo>
                      <a:pt x="3689351" y="4645660"/>
                      <a:pt x="3639820" y="4641850"/>
                      <a:pt x="3591561" y="4645660"/>
                    </a:cubicBezTo>
                    <a:cubicBezTo>
                      <a:pt x="3567431" y="4646930"/>
                      <a:pt x="3544570" y="4658360"/>
                      <a:pt x="3521711" y="4663440"/>
                    </a:cubicBezTo>
                    <a:cubicBezTo>
                      <a:pt x="3511551" y="4665980"/>
                      <a:pt x="3501391" y="4664710"/>
                      <a:pt x="3489961" y="4665980"/>
                    </a:cubicBezTo>
                    <a:cubicBezTo>
                      <a:pt x="3474720" y="4667250"/>
                      <a:pt x="3459481" y="4671060"/>
                      <a:pt x="3444241" y="4669790"/>
                    </a:cubicBezTo>
                    <a:cubicBezTo>
                      <a:pt x="3429000" y="4667250"/>
                      <a:pt x="3418841" y="4662170"/>
                      <a:pt x="3416300" y="4662170"/>
                    </a:cubicBezTo>
                    <a:close/>
                  </a:path>
                </a:pathLst>
              </a:custGeom>
              <a:blipFill>
                <a:blip r:embed="rId2"/>
                <a:stretch>
                  <a:fillRect l="22" t="-3076" r="-66" b="-3121"/>
                </a:stretch>
              </a:blipFill>
            </p:spPr>
          </p:sp>
        </p:grpSp>
        <p:grpSp>
          <p:nvGrpSpPr>
            <p:cNvPr id="17" name="Group 17"/>
            <p:cNvGrpSpPr>
              <a:grpSpLocks noChangeAspect="1"/>
            </p:cNvGrpSpPr>
            <p:nvPr/>
          </p:nvGrpSpPr>
          <p:grpSpPr>
            <a:xfrm>
              <a:off x="3169681" y="0"/>
              <a:ext cx="1878070" cy="1834601"/>
              <a:chOff x="0" y="0"/>
              <a:chExt cx="4828540" cy="4716780"/>
            </a:xfrm>
          </p:grpSpPr>
          <p:sp>
            <p:nvSpPr>
              <p:cNvPr id="18" name="Freeform 18"/>
              <p:cNvSpPr/>
              <p:nvPr/>
            </p:nvSpPr>
            <p:spPr>
              <a:xfrm>
                <a:off x="0" y="-7620"/>
                <a:ext cx="4833620" cy="4726940"/>
              </a:xfrm>
              <a:custGeom>
                <a:avLst/>
                <a:gdLst/>
                <a:ahLst/>
                <a:cxnLst/>
                <a:rect l="l" t="t" r="r" b="b"/>
                <a:pathLst>
                  <a:path w="4833620" h="4726940">
                    <a:moveTo>
                      <a:pt x="3416300" y="4662170"/>
                    </a:moveTo>
                    <a:cubicBezTo>
                      <a:pt x="3388360" y="4669790"/>
                      <a:pt x="3366770" y="4679950"/>
                      <a:pt x="3345180" y="4682490"/>
                    </a:cubicBezTo>
                    <a:cubicBezTo>
                      <a:pt x="3223260" y="4692650"/>
                      <a:pt x="3102610" y="4702810"/>
                      <a:pt x="2980690" y="4711700"/>
                    </a:cubicBezTo>
                    <a:cubicBezTo>
                      <a:pt x="2918460" y="4715510"/>
                      <a:pt x="2856230" y="4719320"/>
                      <a:pt x="2794000" y="4720590"/>
                    </a:cubicBezTo>
                    <a:cubicBezTo>
                      <a:pt x="2726690" y="4723130"/>
                      <a:pt x="2659380" y="4726940"/>
                      <a:pt x="2593340" y="4724400"/>
                    </a:cubicBezTo>
                    <a:cubicBezTo>
                      <a:pt x="2529840" y="4723130"/>
                      <a:pt x="2466340" y="4719320"/>
                      <a:pt x="2405380" y="4707890"/>
                    </a:cubicBezTo>
                    <a:cubicBezTo>
                      <a:pt x="2326640" y="4693920"/>
                      <a:pt x="2246630" y="4693920"/>
                      <a:pt x="2169160" y="4681220"/>
                    </a:cubicBezTo>
                    <a:cubicBezTo>
                      <a:pt x="1967230" y="4648200"/>
                      <a:pt x="1761490" y="4657090"/>
                      <a:pt x="1558290" y="4643120"/>
                    </a:cubicBezTo>
                    <a:cubicBezTo>
                      <a:pt x="1443990" y="4635500"/>
                      <a:pt x="1329690" y="4617720"/>
                      <a:pt x="1215390" y="4602480"/>
                    </a:cubicBezTo>
                    <a:cubicBezTo>
                      <a:pt x="1085850" y="4585970"/>
                      <a:pt x="956310" y="4566920"/>
                      <a:pt x="825500" y="4549140"/>
                    </a:cubicBezTo>
                    <a:cubicBezTo>
                      <a:pt x="730250" y="4536440"/>
                      <a:pt x="633730" y="4523740"/>
                      <a:pt x="538480" y="4511040"/>
                    </a:cubicBezTo>
                    <a:cubicBezTo>
                      <a:pt x="535940" y="4511040"/>
                      <a:pt x="533400" y="4509770"/>
                      <a:pt x="530860" y="4509770"/>
                    </a:cubicBezTo>
                    <a:cubicBezTo>
                      <a:pt x="450850" y="4475479"/>
                      <a:pt x="365760" y="4448810"/>
                      <a:pt x="292100" y="4404360"/>
                    </a:cubicBezTo>
                    <a:cubicBezTo>
                      <a:pt x="167640" y="4328160"/>
                      <a:pt x="114300" y="4206240"/>
                      <a:pt x="109220" y="4062730"/>
                    </a:cubicBezTo>
                    <a:cubicBezTo>
                      <a:pt x="107950" y="4013200"/>
                      <a:pt x="101600" y="3964940"/>
                      <a:pt x="101600" y="3915410"/>
                    </a:cubicBezTo>
                    <a:cubicBezTo>
                      <a:pt x="102870" y="3846830"/>
                      <a:pt x="107950" y="3779520"/>
                      <a:pt x="111760" y="3712210"/>
                    </a:cubicBezTo>
                    <a:cubicBezTo>
                      <a:pt x="121920" y="3511550"/>
                      <a:pt x="127000" y="3310890"/>
                      <a:pt x="111760" y="3110230"/>
                    </a:cubicBezTo>
                    <a:cubicBezTo>
                      <a:pt x="97790" y="2929890"/>
                      <a:pt x="85090" y="2750820"/>
                      <a:pt x="71120" y="2570480"/>
                    </a:cubicBezTo>
                    <a:cubicBezTo>
                      <a:pt x="62230" y="2454910"/>
                      <a:pt x="50800" y="2340610"/>
                      <a:pt x="43180" y="2225040"/>
                    </a:cubicBezTo>
                    <a:cubicBezTo>
                      <a:pt x="38100" y="2148840"/>
                      <a:pt x="39370" y="2071370"/>
                      <a:pt x="34290" y="1995170"/>
                    </a:cubicBezTo>
                    <a:cubicBezTo>
                      <a:pt x="31750" y="1951990"/>
                      <a:pt x="17780" y="1910080"/>
                      <a:pt x="16510" y="1866900"/>
                    </a:cubicBezTo>
                    <a:cubicBezTo>
                      <a:pt x="11430" y="1762760"/>
                      <a:pt x="10160" y="1657350"/>
                      <a:pt x="7620" y="1551940"/>
                    </a:cubicBezTo>
                    <a:cubicBezTo>
                      <a:pt x="6350" y="1511300"/>
                      <a:pt x="0" y="1470660"/>
                      <a:pt x="1270" y="1430020"/>
                    </a:cubicBezTo>
                    <a:cubicBezTo>
                      <a:pt x="2540" y="1366520"/>
                      <a:pt x="10160" y="1303020"/>
                      <a:pt x="11430" y="1239520"/>
                    </a:cubicBezTo>
                    <a:cubicBezTo>
                      <a:pt x="12700" y="1165860"/>
                      <a:pt x="5080" y="1092200"/>
                      <a:pt x="7620" y="1019810"/>
                    </a:cubicBezTo>
                    <a:cubicBezTo>
                      <a:pt x="7620" y="949960"/>
                      <a:pt x="16510" y="881380"/>
                      <a:pt x="25400" y="811530"/>
                    </a:cubicBezTo>
                    <a:cubicBezTo>
                      <a:pt x="27940" y="787400"/>
                      <a:pt x="45720" y="765810"/>
                      <a:pt x="50800" y="741680"/>
                    </a:cubicBezTo>
                    <a:cubicBezTo>
                      <a:pt x="72390" y="622300"/>
                      <a:pt x="95250" y="502920"/>
                      <a:pt x="151130" y="392430"/>
                    </a:cubicBezTo>
                    <a:cubicBezTo>
                      <a:pt x="163830" y="368300"/>
                      <a:pt x="184150" y="346710"/>
                      <a:pt x="203200" y="327660"/>
                    </a:cubicBezTo>
                    <a:cubicBezTo>
                      <a:pt x="209550" y="321310"/>
                      <a:pt x="224790" y="325120"/>
                      <a:pt x="228600" y="325120"/>
                    </a:cubicBezTo>
                    <a:cubicBezTo>
                      <a:pt x="237490" y="308610"/>
                      <a:pt x="242570" y="292100"/>
                      <a:pt x="252730" y="284480"/>
                    </a:cubicBezTo>
                    <a:cubicBezTo>
                      <a:pt x="307340" y="242570"/>
                      <a:pt x="364490" y="212090"/>
                      <a:pt x="435610" y="204470"/>
                    </a:cubicBezTo>
                    <a:cubicBezTo>
                      <a:pt x="488950" y="198120"/>
                      <a:pt x="541020" y="175260"/>
                      <a:pt x="594360" y="162560"/>
                    </a:cubicBezTo>
                    <a:cubicBezTo>
                      <a:pt x="659130" y="147320"/>
                      <a:pt x="723900" y="129540"/>
                      <a:pt x="791210" y="120650"/>
                    </a:cubicBezTo>
                    <a:cubicBezTo>
                      <a:pt x="852170" y="113030"/>
                      <a:pt x="910590" y="96520"/>
                      <a:pt x="972820" y="91440"/>
                    </a:cubicBezTo>
                    <a:cubicBezTo>
                      <a:pt x="1036320" y="86360"/>
                      <a:pt x="1099820" y="71120"/>
                      <a:pt x="1164590" y="66040"/>
                    </a:cubicBezTo>
                    <a:cubicBezTo>
                      <a:pt x="1339850" y="53340"/>
                      <a:pt x="1516380" y="44450"/>
                      <a:pt x="1691640" y="34290"/>
                    </a:cubicBezTo>
                    <a:cubicBezTo>
                      <a:pt x="1734820" y="31750"/>
                      <a:pt x="1778000" y="34290"/>
                      <a:pt x="1821180" y="35560"/>
                    </a:cubicBezTo>
                    <a:cubicBezTo>
                      <a:pt x="1842770" y="36830"/>
                      <a:pt x="1864360" y="41910"/>
                      <a:pt x="1887220" y="44450"/>
                    </a:cubicBezTo>
                    <a:cubicBezTo>
                      <a:pt x="1897380" y="45720"/>
                      <a:pt x="1907540" y="41910"/>
                      <a:pt x="1917700" y="41910"/>
                    </a:cubicBezTo>
                    <a:cubicBezTo>
                      <a:pt x="1948180" y="41910"/>
                      <a:pt x="1979930" y="41910"/>
                      <a:pt x="2010410" y="40640"/>
                    </a:cubicBezTo>
                    <a:cubicBezTo>
                      <a:pt x="2068830" y="38100"/>
                      <a:pt x="2128520" y="31750"/>
                      <a:pt x="2186940" y="31750"/>
                    </a:cubicBezTo>
                    <a:cubicBezTo>
                      <a:pt x="2244090" y="31750"/>
                      <a:pt x="2301240" y="35560"/>
                      <a:pt x="2358390" y="38100"/>
                    </a:cubicBezTo>
                    <a:lnTo>
                      <a:pt x="2404110" y="38100"/>
                    </a:lnTo>
                    <a:cubicBezTo>
                      <a:pt x="2473960" y="35560"/>
                      <a:pt x="2542540" y="35560"/>
                      <a:pt x="2612390" y="31750"/>
                    </a:cubicBezTo>
                    <a:cubicBezTo>
                      <a:pt x="2679700" y="27940"/>
                      <a:pt x="2745740" y="19050"/>
                      <a:pt x="2813050" y="15240"/>
                    </a:cubicBezTo>
                    <a:cubicBezTo>
                      <a:pt x="2844800" y="12700"/>
                      <a:pt x="2877820" y="12700"/>
                      <a:pt x="2909570" y="19050"/>
                    </a:cubicBezTo>
                    <a:cubicBezTo>
                      <a:pt x="2957830" y="27940"/>
                      <a:pt x="3003550" y="33020"/>
                      <a:pt x="3051810" y="19050"/>
                    </a:cubicBezTo>
                    <a:cubicBezTo>
                      <a:pt x="3069590" y="13970"/>
                      <a:pt x="3092450" y="22860"/>
                      <a:pt x="3112770" y="25400"/>
                    </a:cubicBezTo>
                    <a:cubicBezTo>
                      <a:pt x="3121660" y="26670"/>
                      <a:pt x="3131820" y="29210"/>
                      <a:pt x="3136900" y="25400"/>
                    </a:cubicBezTo>
                    <a:cubicBezTo>
                      <a:pt x="3171190" y="0"/>
                      <a:pt x="3202940" y="6350"/>
                      <a:pt x="3235960" y="27940"/>
                    </a:cubicBezTo>
                    <a:cubicBezTo>
                      <a:pt x="3239770" y="30480"/>
                      <a:pt x="3249930" y="24130"/>
                      <a:pt x="3257550" y="24130"/>
                    </a:cubicBezTo>
                    <a:cubicBezTo>
                      <a:pt x="3288030" y="24130"/>
                      <a:pt x="3318510" y="24130"/>
                      <a:pt x="3350260" y="25400"/>
                    </a:cubicBezTo>
                    <a:cubicBezTo>
                      <a:pt x="3373120" y="26670"/>
                      <a:pt x="3394710" y="34290"/>
                      <a:pt x="3417570" y="36830"/>
                    </a:cubicBezTo>
                    <a:cubicBezTo>
                      <a:pt x="3467100" y="43180"/>
                      <a:pt x="3517900" y="53340"/>
                      <a:pt x="3568700" y="53340"/>
                    </a:cubicBezTo>
                    <a:cubicBezTo>
                      <a:pt x="3663950" y="54610"/>
                      <a:pt x="3759200" y="58420"/>
                      <a:pt x="3853180" y="78740"/>
                    </a:cubicBezTo>
                    <a:cubicBezTo>
                      <a:pt x="3940809" y="97790"/>
                      <a:pt x="4030980" y="97790"/>
                      <a:pt x="4119880" y="113030"/>
                    </a:cubicBezTo>
                    <a:cubicBezTo>
                      <a:pt x="4173220" y="121920"/>
                      <a:pt x="4227830" y="138430"/>
                      <a:pt x="4273550" y="165100"/>
                    </a:cubicBezTo>
                    <a:cubicBezTo>
                      <a:pt x="4323080" y="193040"/>
                      <a:pt x="4361180" y="238760"/>
                      <a:pt x="4405630" y="276860"/>
                    </a:cubicBezTo>
                    <a:cubicBezTo>
                      <a:pt x="4422139" y="290830"/>
                      <a:pt x="4446270" y="300990"/>
                      <a:pt x="4457700" y="318770"/>
                    </a:cubicBezTo>
                    <a:cubicBezTo>
                      <a:pt x="4490720" y="367030"/>
                      <a:pt x="4519930" y="417830"/>
                      <a:pt x="4549140" y="468630"/>
                    </a:cubicBezTo>
                    <a:cubicBezTo>
                      <a:pt x="4570730" y="505460"/>
                      <a:pt x="4592320" y="543560"/>
                      <a:pt x="4608830" y="581660"/>
                    </a:cubicBezTo>
                    <a:cubicBezTo>
                      <a:pt x="4626610" y="626110"/>
                      <a:pt x="4640580" y="671830"/>
                      <a:pt x="4654550" y="718820"/>
                    </a:cubicBezTo>
                    <a:cubicBezTo>
                      <a:pt x="4676140" y="792480"/>
                      <a:pt x="4701540" y="866140"/>
                      <a:pt x="4715510" y="942340"/>
                    </a:cubicBezTo>
                    <a:cubicBezTo>
                      <a:pt x="4735830" y="1049020"/>
                      <a:pt x="4745990" y="1158240"/>
                      <a:pt x="4761230" y="1266190"/>
                    </a:cubicBezTo>
                    <a:cubicBezTo>
                      <a:pt x="4766310" y="1301750"/>
                      <a:pt x="4772660" y="1337310"/>
                      <a:pt x="4775200" y="1372870"/>
                    </a:cubicBezTo>
                    <a:cubicBezTo>
                      <a:pt x="4782820" y="1474470"/>
                      <a:pt x="4787900" y="1574800"/>
                      <a:pt x="4794250" y="1676400"/>
                    </a:cubicBezTo>
                    <a:cubicBezTo>
                      <a:pt x="4803140" y="1802130"/>
                      <a:pt x="4815840" y="1926590"/>
                      <a:pt x="4822190" y="2052320"/>
                    </a:cubicBezTo>
                    <a:cubicBezTo>
                      <a:pt x="4828540" y="2172970"/>
                      <a:pt x="4833620" y="2294890"/>
                      <a:pt x="4831080" y="2416810"/>
                    </a:cubicBezTo>
                    <a:cubicBezTo>
                      <a:pt x="4827270" y="2620010"/>
                      <a:pt x="4817110" y="2821940"/>
                      <a:pt x="4806950" y="3025140"/>
                    </a:cubicBezTo>
                    <a:cubicBezTo>
                      <a:pt x="4800600" y="3150870"/>
                      <a:pt x="4791710" y="3275330"/>
                      <a:pt x="4779010" y="3399790"/>
                    </a:cubicBezTo>
                    <a:cubicBezTo>
                      <a:pt x="4766310" y="3524250"/>
                      <a:pt x="4747260" y="3647440"/>
                      <a:pt x="4733290" y="3771900"/>
                    </a:cubicBezTo>
                    <a:cubicBezTo>
                      <a:pt x="4723130" y="3858260"/>
                      <a:pt x="4720590" y="3944620"/>
                      <a:pt x="4709160" y="4029710"/>
                    </a:cubicBezTo>
                    <a:cubicBezTo>
                      <a:pt x="4699000" y="4107180"/>
                      <a:pt x="4660900" y="4175760"/>
                      <a:pt x="4610100" y="4232910"/>
                    </a:cubicBezTo>
                    <a:cubicBezTo>
                      <a:pt x="4568191" y="4281170"/>
                      <a:pt x="4535170" y="4335780"/>
                      <a:pt x="4491991" y="4382770"/>
                    </a:cubicBezTo>
                    <a:cubicBezTo>
                      <a:pt x="4453891" y="4424679"/>
                      <a:pt x="4411981" y="4466590"/>
                      <a:pt x="4345941" y="4467860"/>
                    </a:cubicBezTo>
                    <a:cubicBezTo>
                      <a:pt x="4330700" y="4467860"/>
                      <a:pt x="4316731" y="4483100"/>
                      <a:pt x="4301491" y="4490720"/>
                    </a:cubicBezTo>
                    <a:cubicBezTo>
                      <a:pt x="4236720" y="4518660"/>
                      <a:pt x="4169411" y="4542790"/>
                      <a:pt x="4105911" y="4573270"/>
                    </a:cubicBezTo>
                    <a:cubicBezTo>
                      <a:pt x="3989070" y="4629150"/>
                      <a:pt x="3863341" y="4638040"/>
                      <a:pt x="3737611" y="4643120"/>
                    </a:cubicBezTo>
                    <a:cubicBezTo>
                      <a:pt x="3689351" y="4645660"/>
                      <a:pt x="3639820" y="4641850"/>
                      <a:pt x="3591561" y="4645660"/>
                    </a:cubicBezTo>
                    <a:cubicBezTo>
                      <a:pt x="3567431" y="4646930"/>
                      <a:pt x="3544570" y="4658360"/>
                      <a:pt x="3521711" y="4663440"/>
                    </a:cubicBezTo>
                    <a:cubicBezTo>
                      <a:pt x="3511551" y="4665980"/>
                      <a:pt x="3501391" y="4664710"/>
                      <a:pt x="3489961" y="4665980"/>
                    </a:cubicBezTo>
                    <a:cubicBezTo>
                      <a:pt x="3474720" y="4667250"/>
                      <a:pt x="3459481" y="4671060"/>
                      <a:pt x="3444241" y="4669790"/>
                    </a:cubicBezTo>
                    <a:cubicBezTo>
                      <a:pt x="3429000" y="4667250"/>
                      <a:pt x="3418841" y="4662170"/>
                      <a:pt x="3416300" y="4662170"/>
                    </a:cubicBezTo>
                    <a:close/>
                  </a:path>
                </a:pathLst>
              </a:custGeom>
              <a:blipFill>
                <a:blip r:embed="rId2"/>
                <a:stretch>
                  <a:fillRect l="22" t="-3076" r="-66" b="-3121"/>
                </a:stretch>
              </a:blipFill>
            </p:spPr>
          </p:sp>
        </p:grpSp>
        <p:grpSp>
          <p:nvGrpSpPr>
            <p:cNvPr id="19" name="Group 19"/>
            <p:cNvGrpSpPr>
              <a:grpSpLocks noChangeAspect="1"/>
            </p:cNvGrpSpPr>
            <p:nvPr/>
          </p:nvGrpSpPr>
          <p:grpSpPr>
            <a:xfrm>
              <a:off x="3169681" y="4199023"/>
              <a:ext cx="1878070" cy="1834601"/>
              <a:chOff x="0" y="0"/>
              <a:chExt cx="4828540" cy="4716780"/>
            </a:xfrm>
          </p:grpSpPr>
          <p:sp>
            <p:nvSpPr>
              <p:cNvPr id="20" name="Freeform 20"/>
              <p:cNvSpPr/>
              <p:nvPr/>
            </p:nvSpPr>
            <p:spPr>
              <a:xfrm>
                <a:off x="0" y="-7620"/>
                <a:ext cx="4833620" cy="4726940"/>
              </a:xfrm>
              <a:custGeom>
                <a:avLst/>
                <a:gdLst/>
                <a:ahLst/>
                <a:cxnLst/>
                <a:rect l="l" t="t" r="r" b="b"/>
                <a:pathLst>
                  <a:path w="4833620" h="4726940">
                    <a:moveTo>
                      <a:pt x="3416300" y="4662170"/>
                    </a:moveTo>
                    <a:cubicBezTo>
                      <a:pt x="3388360" y="4669790"/>
                      <a:pt x="3366770" y="4679950"/>
                      <a:pt x="3345180" y="4682490"/>
                    </a:cubicBezTo>
                    <a:cubicBezTo>
                      <a:pt x="3223260" y="4692650"/>
                      <a:pt x="3102610" y="4702810"/>
                      <a:pt x="2980690" y="4711700"/>
                    </a:cubicBezTo>
                    <a:cubicBezTo>
                      <a:pt x="2918460" y="4715510"/>
                      <a:pt x="2856230" y="4719320"/>
                      <a:pt x="2794000" y="4720590"/>
                    </a:cubicBezTo>
                    <a:cubicBezTo>
                      <a:pt x="2726690" y="4723130"/>
                      <a:pt x="2659380" y="4726940"/>
                      <a:pt x="2593340" y="4724400"/>
                    </a:cubicBezTo>
                    <a:cubicBezTo>
                      <a:pt x="2529840" y="4723130"/>
                      <a:pt x="2466340" y="4719320"/>
                      <a:pt x="2405380" y="4707890"/>
                    </a:cubicBezTo>
                    <a:cubicBezTo>
                      <a:pt x="2326640" y="4693920"/>
                      <a:pt x="2246630" y="4693920"/>
                      <a:pt x="2169160" y="4681220"/>
                    </a:cubicBezTo>
                    <a:cubicBezTo>
                      <a:pt x="1967230" y="4648200"/>
                      <a:pt x="1761490" y="4657090"/>
                      <a:pt x="1558290" y="4643120"/>
                    </a:cubicBezTo>
                    <a:cubicBezTo>
                      <a:pt x="1443990" y="4635500"/>
                      <a:pt x="1329690" y="4617720"/>
                      <a:pt x="1215390" y="4602480"/>
                    </a:cubicBezTo>
                    <a:cubicBezTo>
                      <a:pt x="1085850" y="4585970"/>
                      <a:pt x="956310" y="4566920"/>
                      <a:pt x="825500" y="4549140"/>
                    </a:cubicBezTo>
                    <a:cubicBezTo>
                      <a:pt x="730250" y="4536440"/>
                      <a:pt x="633730" y="4523740"/>
                      <a:pt x="538480" y="4511040"/>
                    </a:cubicBezTo>
                    <a:cubicBezTo>
                      <a:pt x="535940" y="4511040"/>
                      <a:pt x="533400" y="4509770"/>
                      <a:pt x="530860" y="4509770"/>
                    </a:cubicBezTo>
                    <a:cubicBezTo>
                      <a:pt x="450850" y="4475479"/>
                      <a:pt x="365760" y="4448810"/>
                      <a:pt x="292100" y="4404360"/>
                    </a:cubicBezTo>
                    <a:cubicBezTo>
                      <a:pt x="167640" y="4328160"/>
                      <a:pt x="114300" y="4206240"/>
                      <a:pt x="109220" y="4062730"/>
                    </a:cubicBezTo>
                    <a:cubicBezTo>
                      <a:pt x="107950" y="4013200"/>
                      <a:pt x="101600" y="3964940"/>
                      <a:pt x="101600" y="3915410"/>
                    </a:cubicBezTo>
                    <a:cubicBezTo>
                      <a:pt x="102870" y="3846830"/>
                      <a:pt x="107950" y="3779520"/>
                      <a:pt x="111760" y="3712210"/>
                    </a:cubicBezTo>
                    <a:cubicBezTo>
                      <a:pt x="121920" y="3511550"/>
                      <a:pt x="127000" y="3310890"/>
                      <a:pt x="111760" y="3110230"/>
                    </a:cubicBezTo>
                    <a:cubicBezTo>
                      <a:pt x="97790" y="2929890"/>
                      <a:pt x="85090" y="2750820"/>
                      <a:pt x="71120" y="2570480"/>
                    </a:cubicBezTo>
                    <a:cubicBezTo>
                      <a:pt x="62230" y="2454910"/>
                      <a:pt x="50800" y="2340610"/>
                      <a:pt x="43180" y="2225040"/>
                    </a:cubicBezTo>
                    <a:cubicBezTo>
                      <a:pt x="38100" y="2148840"/>
                      <a:pt x="39370" y="2071370"/>
                      <a:pt x="34290" y="1995170"/>
                    </a:cubicBezTo>
                    <a:cubicBezTo>
                      <a:pt x="31750" y="1951990"/>
                      <a:pt x="17780" y="1910080"/>
                      <a:pt x="16510" y="1866900"/>
                    </a:cubicBezTo>
                    <a:cubicBezTo>
                      <a:pt x="11430" y="1762760"/>
                      <a:pt x="10160" y="1657350"/>
                      <a:pt x="7620" y="1551940"/>
                    </a:cubicBezTo>
                    <a:cubicBezTo>
                      <a:pt x="6350" y="1511300"/>
                      <a:pt x="0" y="1470660"/>
                      <a:pt x="1270" y="1430020"/>
                    </a:cubicBezTo>
                    <a:cubicBezTo>
                      <a:pt x="2540" y="1366520"/>
                      <a:pt x="10160" y="1303020"/>
                      <a:pt x="11430" y="1239520"/>
                    </a:cubicBezTo>
                    <a:cubicBezTo>
                      <a:pt x="12700" y="1165860"/>
                      <a:pt x="5080" y="1092200"/>
                      <a:pt x="7620" y="1019810"/>
                    </a:cubicBezTo>
                    <a:cubicBezTo>
                      <a:pt x="7620" y="949960"/>
                      <a:pt x="16510" y="881380"/>
                      <a:pt x="25400" y="811530"/>
                    </a:cubicBezTo>
                    <a:cubicBezTo>
                      <a:pt x="27940" y="787400"/>
                      <a:pt x="45720" y="765810"/>
                      <a:pt x="50800" y="741680"/>
                    </a:cubicBezTo>
                    <a:cubicBezTo>
                      <a:pt x="72390" y="622300"/>
                      <a:pt x="95250" y="502920"/>
                      <a:pt x="151130" y="392430"/>
                    </a:cubicBezTo>
                    <a:cubicBezTo>
                      <a:pt x="163830" y="368300"/>
                      <a:pt x="184150" y="346710"/>
                      <a:pt x="203200" y="327660"/>
                    </a:cubicBezTo>
                    <a:cubicBezTo>
                      <a:pt x="209550" y="321310"/>
                      <a:pt x="224790" y="325120"/>
                      <a:pt x="228600" y="325120"/>
                    </a:cubicBezTo>
                    <a:cubicBezTo>
                      <a:pt x="237490" y="308610"/>
                      <a:pt x="242570" y="292100"/>
                      <a:pt x="252730" y="284480"/>
                    </a:cubicBezTo>
                    <a:cubicBezTo>
                      <a:pt x="307340" y="242570"/>
                      <a:pt x="364490" y="212090"/>
                      <a:pt x="435610" y="204470"/>
                    </a:cubicBezTo>
                    <a:cubicBezTo>
                      <a:pt x="488950" y="198120"/>
                      <a:pt x="541020" y="175260"/>
                      <a:pt x="594360" y="162560"/>
                    </a:cubicBezTo>
                    <a:cubicBezTo>
                      <a:pt x="659130" y="147320"/>
                      <a:pt x="723900" y="129540"/>
                      <a:pt x="791210" y="120650"/>
                    </a:cubicBezTo>
                    <a:cubicBezTo>
                      <a:pt x="852170" y="113030"/>
                      <a:pt x="910590" y="96520"/>
                      <a:pt x="972820" y="91440"/>
                    </a:cubicBezTo>
                    <a:cubicBezTo>
                      <a:pt x="1036320" y="86360"/>
                      <a:pt x="1099820" y="71120"/>
                      <a:pt x="1164590" y="66040"/>
                    </a:cubicBezTo>
                    <a:cubicBezTo>
                      <a:pt x="1339850" y="53340"/>
                      <a:pt x="1516380" y="44450"/>
                      <a:pt x="1691640" y="34290"/>
                    </a:cubicBezTo>
                    <a:cubicBezTo>
                      <a:pt x="1734820" y="31750"/>
                      <a:pt x="1778000" y="34290"/>
                      <a:pt x="1821180" y="35560"/>
                    </a:cubicBezTo>
                    <a:cubicBezTo>
                      <a:pt x="1842770" y="36830"/>
                      <a:pt x="1864360" y="41910"/>
                      <a:pt x="1887220" y="44450"/>
                    </a:cubicBezTo>
                    <a:cubicBezTo>
                      <a:pt x="1897380" y="45720"/>
                      <a:pt x="1907540" y="41910"/>
                      <a:pt x="1917700" y="41910"/>
                    </a:cubicBezTo>
                    <a:cubicBezTo>
                      <a:pt x="1948180" y="41910"/>
                      <a:pt x="1979930" y="41910"/>
                      <a:pt x="2010410" y="40640"/>
                    </a:cubicBezTo>
                    <a:cubicBezTo>
                      <a:pt x="2068830" y="38100"/>
                      <a:pt x="2128520" y="31750"/>
                      <a:pt x="2186940" y="31750"/>
                    </a:cubicBezTo>
                    <a:cubicBezTo>
                      <a:pt x="2244090" y="31750"/>
                      <a:pt x="2301240" y="35560"/>
                      <a:pt x="2358390" y="38100"/>
                    </a:cubicBezTo>
                    <a:lnTo>
                      <a:pt x="2404110" y="38100"/>
                    </a:lnTo>
                    <a:cubicBezTo>
                      <a:pt x="2473960" y="35560"/>
                      <a:pt x="2542540" y="35560"/>
                      <a:pt x="2612390" y="31750"/>
                    </a:cubicBezTo>
                    <a:cubicBezTo>
                      <a:pt x="2679700" y="27940"/>
                      <a:pt x="2745740" y="19050"/>
                      <a:pt x="2813050" y="15240"/>
                    </a:cubicBezTo>
                    <a:cubicBezTo>
                      <a:pt x="2844800" y="12700"/>
                      <a:pt x="2877820" y="12700"/>
                      <a:pt x="2909570" y="19050"/>
                    </a:cubicBezTo>
                    <a:cubicBezTo>
                      <a:pt x="2957830" y="27940"/>
                      <a:pt x="3003550" y="33020"/>
                      <a:pt x="3051810" y="19050"/>
                    </a:cubicBezTo>
                    <a:cubicBezTo>
                      <a:pt x="3069590" y="13970"/>
                      <a:pt x="3092450" y="22860"/>
                      <a:pt x="3112770" y="25400"/>
                    </a:cubicBezTo>
                    <a:cubicBezTo>
                      <a:pt x="3121660" y="26670"/>
                      <a:pt x="3131820" y="29210"/>
                      <a:pt x="3136900" y="25400"/>
                    </a:cubicBezTo>
                    <a:cubicBezTo>
                      <a:pt x="3171190" y="0"/>
                      <a:pt x="3202940" y="6350"/>
                      <a:pt x="3235960" y="27940"/>
                    </a:cubicBezTo>
                    <a:cubicBezTo>
                      <a:pt x="3239770" y="30480"/>
                      <a:pt x="3249930" y="24130"/>
                      <a:pt x="3257550" y="24130"/>
                    </a:cubicBezTo>
                    <a:cubicBezTo>
                      <a:pt x="3288030" y="24130"/>
                      <a:pt x="3318510" y="24130"/>
                      <a:pt x="3350260" y="25400"/>
                    </a:cubicBezTo>
                    <a:cubicBezTo>
                      <a:pt x="3373120" y="26670"/>
                      <a:pt x="3394710" y="34290"/>
                      <a:pt x="3417570" y="36830"/>
                    </a:cubicBezTo>
                    <a:cubicBezTo>
                      <a:pt x="3467100" y="43180"/>
                      <a:pt x="3517900" y="53340"/>
                      <a:pt x="3568700" y="53340"/>
                    </a:cubicBezTo>
                    <a:cubicBezTo>
                      <a:pt x="3663950" y="54610"/>
                      <a:pt x="3759200" y="58420"/>
                      <a:pt x="3853180" y="78740"/>
                    </a:cubicBezTo>
                    <a:cubicBezTo>
                      <a:pt x="3940809" y="97790"/>
                      <a:pt x="4030980" y="97790"/>
                      <a:pt x="4119880" y="113030"/>
                    </a:cubicBezTo>
                    <a:cubicBezTo>
                      <a:pt x="4173220" y="121920"/>
                      <a:pt x="4227830" y="138430"/>
                      <a:pt x="4273550" y="165100"/>
                    </a:cubicBezTo>
                    <a:cubicBezTo>
                      <a:pt x="4323080" y="193040"/>
                      <a:pt x="4361180" y="238760"/>
                      <a:pt x="4405630" y="276860"/>
                    </a:cubicBezTo>
                    <a:cubicBezTo>
                      <a:pt x="4422139" y="290830"/>
                      <a:pt x="4446270" y="300990"/>
                      <a:pt x="4457700" y="318770"/>
                    </a:cubicBezTo>
                    <a:cubicBezTo>
                      <a:pt x="4490720" y="367030"/>
                      <a:pt x="4519930" y="417830"/>
                      <a:pt x="4549140" y="468630"/>
                    </a:cubicBezTo>
                    <a:cubicBezTo>
                      <a:pt x="4570730" y="505460"/>
                      <a:pt x="4592320" y="543560"/>
                      <a:pt x="4608830" y="581660"/>
                    </a:cubicBezTo>
                    <a:cubicBezTo>
                      <a:pt x="4626610" y="626110"/>
                      <a:pt x="4640580" y="671830"/>
                      <a:pt x="4654550" y="718820"/>
                    </a:cubicBezTo>
                    <a:cubicBezTo>
                      <a:pt x="4676140" y="792480"/>
                      <a:pt x="4701540" y="866140"/>
                      <a:pt x="4715510" y="942340"/>
                    </a:cubicBezTo>
                    <a:cubicBezTo>
                      <a:pt x="4735830" y="1049020"/>
                      <a:pt x="4745990" y="1158240"/>
                      <a:pt x="4761230" y="1266190"/>
                    </a:cubicBezTo>
                    <a:cubicBezTo>
                      <a:pt x="4766310" y="1301750"/>
                      <a:pt x="4772660" y="1337310"/>
                      <a:pt x="4775200" y="1372870"/>
                    </a:cubicBezTo>
                    <a:cubicBezTo>
                      <a:pt x="4782820" y="1474470"/>
                      <a:pt x="4787900" y="1574800"/>
                      <a:pt x="4794250" y="1676400"/>
                    </a:cubicBezTo>
                    <a:cubicBezTo>
                      <a:pt x="4803140" y="1802130"/>
                      <a:pt x="4815840" y="1926590"/>
                      <a:pt x="4822190" y="2052320"/>
                    </a:cubicBezTo>
                    <a:cubicBezTo>
                      <a:pt x="4828540" y="2172970"/>
                      <a:pt x="4833620" y="2294890"/>
                      <a:pt x="4831080" y="2416810"/>
                    </a:cubicBezTo>
                    <a:cubicBezTo>
                      <a:pt x="4827270" y="2620010"/>
                      <a:pt x="4817110" y="2821940"/>
                      <a:pt x="4806950" y="3025140"/>
                    </a:cubicBezTo>
                    <a:cubicBezTo>
                      <a:pt x="4800600" y="3150870"/>
                      <a:pt x="4791710" y="3275330"/>
                      <a:pt x="4779010" y="3399790"/>
                    </a:cubicBezTo>
                    <a:cubicBezTo>
                      <a:pt x="4766310" y="3524250"/>
                      <a:pt x="4747260" y="3647440"/>
                      <a:pt x="4733290" y="3771900"/>
                    </a:cubicBezTo>
                    <a:cubicBezTo>
                      <a:pt x="4723130" y="3858260"/>
                      <a:pt x="4720590" y="3944620"/>
                      <a:pt x="4709160" y="4029710"/>
                    </a:cubicBezTo>
                    <a:cubicBezTo>
                      <a:pt x="4699000" y="4107180"/>
                      <a:pt x="4660900" y="4175760"/>
                      <a:pt x="4610100" y="4232910"/>
                    </a:cubicBezTo>
                    <a:cubicBezTo>
                      <a:pt x="4568191" y="4281170"/>
                      <a:pt x="4535170" y="4335780"/>
                      <a:pt x="4491991" y="4382770"/>
                    </a:cubicBezTo>
                    <a:cubicBezTo>
                      <a:pt x="4453891" y="4424679"/>
                      <a:pt x="4411981" y="4466590"/>
                      <a:pt x="4345941" y="4467860"/>
                    </a:cubicBezTo>
                    <a:cubicBezTo>
                      <a:pt x="4330700" y="4467860"/>
                      <a:pt x="4316731" y="4483100"/>
                      <a:pt x="4301491" y="4490720"/>
                    </a:cubicBezTo>
                    <a:cubicBezTo>
                      <a:pt x="4236720" y="4518660"/>
                      <a:pt x="4169411" y="4542790"/>
                      <a:pt x="4105911" y="4573270"/>
                    </a:cubicBezTo>
                    <a:cubicBezTo>
                      <a:pt x="3989070" y="4629150"/>
                      <a:pt x="3863341" y="4638040"/>
                      <a:pt x="3737611" y="4643120"/>
                    </a:cubicBezTo>
                    <a:cubicBezTo>
                      <a:pt x="3689351" y="4645660"/>
                      <a:pt x="3639820" y="4641850"/>
                      <a:pt x="3591561" y="4645660"/>
                    </a:cubicBezTo>
                    <a:cubicBezTo>
                      <a:pt x="3567431" y="4646930"/>
                      <a:pt x="3544570" y="4658360"/>
                      <a:pt x="3521711" y="4663440"/>
                    </a:cubicBezTo>
                    <a:cubicBezTo>
                      <a:pt x="3511551" y="4665980"/>
                      <a:pt x="3501391" y="4664710"/>
                      <a:pt x="3489961" y="4665980"/>
                    </a:cubicBezTo>
                    <a:cubicBezTo>
                      <a:pt x="3474720" y="4667250"/>
                      <a:pt x="3459481" y="4671060"/>
                      <a:pt x="3444241" y="4669790"/>
                    </a:cubicBezTo>
                    <a:cubicBezTo>
                      <a:pt x="3429000" y="4667250"/>
                      <a:pt x="3418841" y="4662170"/>
                      <a:pt x="3416300" y="4662170"/>
                    </a:cubicBezTo>
                    <a:close/>
                  </a:path>
                </a:pathLst>
              </a:custGeom>
              <a:blipFill>
                <a:blip r:embed="rId2"/>
                <a:stretch>
                  <a:fillRect l="22" t="-3076" r="-66" b="-3121"/>
                </a:stretch>
              </a:blipFill>
            </p:spPr>
          </p:sp>
        </p:grpSp>
        <p:grpSp>
          <p:nvGrpSpPr>
            <p:cNvPr id="21" name="Group 21"/>
            <p:cNvGrpSpPr>
              <a:grpSpLocks noChangeAspect="1"/>
            </p:cNvGrpSpPr>
            <p:nvPr/>
          </p:nvGrpSpPr>
          <p:grpSpPr>
            <a:xfrm>
              <a:off x="0" y="4199023"/>
              <a:ext cx="1878070" cy="1834601"/>
              <a:chOff x="0" y="0"/>
              <a:chExt cx="4828540" cy="4716780"/>
            </a:xfrm>
          </p:grpSpPr>
          <p:sp>
            <p:nvSpPr>
              <p:cNvPr id="22" name="Freeform 22"/>
              <p:cNvSpPr/>
              <p:nvPr/>
            </p:nvSpPr>
            <p:spPr>
              <a:xfrm>
                <a:off x="0" y="-7620"/>
                <a:ext cx="4833620" cy="4726940"/>
              </a:xfrm>
              <a:custGeom>
                <a:avLst/>
                <a:gdLst/>
                <a:ahLst/>
                <a:cxnLst/>
                <a:rect l="l" t="t" r="r" b="b"/>
                <a:pathLst>
                  <a:path w="4833620" h="4726940">
                    <a:moveTo>
                      <a:pt x="3416300" y="4662170"/>
                    </a:moveTo>
                    <a:cubicBezTo>
                      <a:pt x="3388360" y="4669790"/>
                      <a:pt x="3366770" y="4679950"/>
                      <a:pt x="3345180" y="4682490"/>
                    </a:cubicBezTo>
                    <a:cubicBezTo>
                      <a:pt x="3223260" y="4692650"/>
                      <a:pt x="3102610" y="4702810"/>
                      <a:pt x="2980690" y="4711700"/>
                    </a:cubicBezTo>
                    <a:cubicBezTo>
                      <a:pt x="2918460" y="4715510"/>
                      <a:pt x="2856230" y="4719320"/>
                      <a:pt x="2794000" y="4720590"/>
                    </a:cubicBezTo>
                    <a:cubicBezTo>
                      <a:pt x="2726690" y="4723130"/>
                      <a:pt x="2659380" y="4726940"/>
                      <a:pt x="2593340" y="4724400"/>
                    </a:cubicBezTo>
                    <a:cubicBezTo>
                      <a:pt x="2529840" y="4723130"/>
                      <a:pt x="2466340" y="4719320"/>
                      <a:pt x="2405380" y="4707890"/>
                    </a:cubicBezTo>
                    <a:cubicBezTo>
                      <a:pt x="2326640" y="4693920"/>
                      <a:pt x="2246630" y="4693920"/>
                      <a:pt x="2169160" y="4681220"/>
                    </a:cubicBezTo>
                    <a:cubicBezTo>
                      <a:pt x="1967230" y="4648200"/>
                      <a:pt x="1761490" y="4657090"/>
                      <a:pt x="1558290" y="4643120"/>
                    </a:cubicBezTo>
                    <a:cubicBezTo>
                      <a:pt x="1443990" y="4635500"/>
                      <a:pt x="1329690" y="4617720"/>
                      <a:pt x="1215390" y="4602480"/>
                    </a:cubicBezTo>
                    <a:cubicBezTo>
                      <a:pt x="1085850" y="4585970"/>
                      <a:pt x="956310" y="4566920"/>
                      <a:pt x="825500" y="4549140"/>
                    </a:cubicBezTo>
                    <a:cubicBezTo>
                      <a:pt x="730250" y="4536440"/>
                      <a:pt x="633730" y="4523740"/>
                      <a:pt x="538480" y="4511040"/>
                    </a:cubicBezTo>
                    <a:cubicBezTo>
                      <a:pt x="535940" y="4511040"/>
                      <a:pt x="533400" y="4509770"/>
                      <a:pt x="530860" y="4509770"/>
                    </a:cubicBezTo>
                    <a:cubicBezTo>
                      <a:pt x="450850" y="4475479"/>
                      <a:pt x="365760" y="4448810"/>
                      <a:pt x="292100" y="4404360"/>
                    </a:cubicBezTo>
                    <a:cubicBezTo>
                      <a:pt x="167640" y="4328160"/>
                      <a:pt x="114300" y="4206240"/>
                      <a:pt x="109220" y="4062730"/>
                    </a:cubicBezTo>
                    <a:cubicBezTo>
                      <a:pt x="107950" y="4013200"/>
                      <a:pt x="101600" y="3964940"/>
                      <a:pt x="101600" y="3915410"/>
                    </a:cubicBezTo>
                    <a:cubicBezTo>
                      <a:pt x="102870" y="3846830"/>
                      <a:pt x="107950" y="3779520"/>
                      <a:pt x="111760" y="3712210"/>
                    </a:cubicBezTo>
                    <a:cubicBezTo>
                      <a:pt x="121920" y="3511550"/>
                      <a:pt x="127000" y="3310890"/>
                      <a:pt x="111760" y="3110230"/>
                    </a:cubicBezTo>
                    <a:cubicBezTo>
                      <a:pt x="97790" y="2929890"/>
                      <a:pt x="85090" y="2750820"/>
                      <a:pt x="71120" y="2570480"/>
                    </a:cubicBezTo>
                    <a:cubicBezTo>
                      <a:pt x="62230" y="2454910"/>
                      <a:pt x="50800" y="2340610"/>
                      <a:pt x="43180" y="2225040"/>
                    </a:cubicBezTo>
                    <a:cubicBezTo>
                      <a:pt x="38100" y="2148840"/>
                      <a:pt x="39370" y="2071370"/>
                      <a:pt x="34290" y="1995170"/>
                    </a:cubicBezTo>
                    <a:cubicBezTo>
                      <a:pt x="31750" y="1951990"/>
                      <a:pt x="17780" y="1910080"/>
                      <a:pt x="16510" y="1866900"/>
                    </a:cubicBezTo>
                    <a:cubicBezTo>
                      <a:pt x="11430" y="1762760"/>
                      <a:pt x="10160" y="1657350"/>
                      <a:pt x="7620" y="1551940"/>
                    </a:cubicBezTo>
                    <a:cubicBezTo>
                      <a:pt x="6350" y="1511300"/>
                      <a:pt x="0" y="1470660"/>
                      <a:pt x="1270" y="1430020"/>
                    </a:cubicBezTo>
                    <a:cubicBezTo>
                      <a:pt x="2540" y="1366520"/>
                      <a:pt x="10160" y="1303020"/>
                      <a:pt x="11430" y="1239520"/>
                    </a:cubicBezTo>
                    <a:cubicBezTo>
                      <a:pt x="12700" y="1165860"/>
                      <a:pt x="5080" y="1092200"/>
                      <a:pt x="7620" y="1019810"/>
                    </a:cubicBezTo>
                    <a:cubicBezTo>
                      <a:pt x="7620" y="949960"/>
                      <a:pt x="16510" y="881380"/>
                      <a:pt x="25400" y="811530"/>
                    </a:cubicBezTo>
                    <a:cubicBezTo>
                      <a:pt x="27940" y="787400"/>
                      <a:pt x="45720" y="765810"/>
                      <a:pt x="50800" y="741680"/>
                    </a:cubicBezTo>
                    <a:cubicBezTo>
                      <a:pt x="72390" y="622300"/>
                      <a:pt x="95250" y="502920"/>
                      <a:pt x="151130" y="392430"/>
                    </a:cubicBezTo>
                    <a:cubicBezTo>
                      <a:pt x="163830" y="368300"/>
                      <a:pt x="184150" y="346710"/>
                      <a:pt x="203200" y="327660"/>
                    </a:cubicBezTo>
                    <a:cubicBezTo>
                      <a:pt x="209550" y="321310"/>
                      <a:pt x="224790" y="325120"/>
                      <a:pt x="228600" y="325120"/>
                    </a:cubicBezTo>
                    <a:cubicBezTo>
                      <a:pt x="237490" y="308610"/>
                      <a:pt x="242570" y="292100"/>
                      <a:pt x="252730" y="284480"/>
                    </a:cubicBezTo>
                    <a:cubicBezTo>
                      <a:pt x="307340" y="242570"/>
                      <a:pt x="364490" y="212090"/>
                      <a:pt x="435610" y="204470"/>
                    </a:cubicBezTo>
                    <a:cubicBezTo>
                      <a:pt x="488950" y="198120"/>
                      <a:pt x="541020" y="175260"/>
                      <a:pt x="594360" y="162560"/>
                    </a:cubicBezTo>
                    <a:cubicBezTo>
                      <a:pt x="659130" y="147320"/>
                      <a:pt x="723900" y="129540"/>
                      <a:pt x="791210" y="120650"/>
                    </a:cubicBezTo>
                    <a:cubicBezTo>
                      <a:pt x="852170" y="113030"/>
                      <a:pt x="910590" y="96520"/>
                      <a:pt x="972820" y="91440"/>
                    </a:cubicBezTo>
                    <a:cubicBezTo>
                      <a:pt x="1036320" y="86360"/>
                      <a:pt x="1099820" y="71120"/>
                      <a:pt x="1164590" y="66040"/>
                    </a:cubicBezTo>
                    <a:cubicBezTo>
                      <a:pt x="1339850" y="53340"/>
                      <a:pt x="1516380" y="44450"/>
                      <a:pt x="1691640" y="34290"/>
                    </a:cubicBezTo>
                    <a:cubicBezTo>
                      <a:pt x="1734820" y="31750"/>
                      <a:pt x="1778000" y="34290"/>
                      <a:pt x="1821180" y="35560"/>
                    </a:cubicBezTo>
                    <a:cubicBezTo>
                      <a:pt x="1842770" y="36830"/>
                      <a:pt x="1864360" y="41910"/>
                      <a:pt x="1887220" y="44450"/>
                    </a:cubicBezTo>
                    <a:cubicBezTo>
                      <a:pt x="1897380" y="45720"/>
                      <a:pt x="1907540" y="41910"/>
                      <a:pt x="1917700" y="41910"/>
                    </a:cubicBezTo>
                    <a:cubicBezTo>
                      <a:pt x="1948180" y="41910"/>
                      <a:pt x="1979930" y="41910"/>
                      <a:pt x="2010410" y="40640"/>
                    </a:cubicBezTo>
                    <a:cubicBezTo>
                      <a:pt x="2068830" y="38100"/>
                      <a:pt x="2128520" y="31750"/>
                      <a:pt x="2186940" y="31750"/>
                    </a:cubicBezTo>
                    <a:cubicBezTo>
                      <a:pt x="2244090" y="31750"/>
                      <a:pt x="2301240" y="35560"/>
                      <a:pt x="2358390" y="38100"/>
                    </a:cubicBezTo>
                    <a:lnTo>
                      <a:pt x="2404110" y="38100"/>
                    </a:lnTo>
                    <a:cubicBezTo>
                      <a:pt x="2473960" y="35560"/>
                      <a:pt x="2542540" y="35560"/>
                      <a:pt x="2612390" y="31750"/>
                    </a:cubicBezTo>
                    <a:cubicBezTo>
                      <a:pt x="2679700" y="27940"/>
                      <a:pt x="2745740" y="19050"/>
                      <a:pt x="2813050" y="15240"/>
                    </a:cubicBezTo>
                    <a:cubicBezTo>
                      <a:pt x="2844800" y="12700"/>
                      <a:pt x="2877820" y="12700"/>
                      <a:pt x="2909570" y="19050"/>
                    </a:cubicBezTo>
                    <a:cubicBezTo>
                      <a:pt x="2957830" y="27940"/>
                      <a:pt x="3003550" y="33020"/>
                      <a:pt x="3051810" y="19050"/>
                    </a:cubicBezTo>
                    <a:cubicBezTo>
                      <a:pt x="3069590" y="13970"/>
                      <a:pt x="3092450" y="22860"/>
                      <a:pt x="3112770" y="25400"/>
                    </a:cubicBezTo>
                    <a:cubicBezTo>
                      <a:pt x="3121660" y="26670"/>
                      <a:pt x="3131820" y="29210"/>
                      <a:pt x="3136900" y="25400"/>
                    </a:cubicBezTo>
                    <a:cubicBezTo>
                      <a:pt x="3171190" y="0"/>
                      <a:pt x="3202940" y="6350"/>
                      <a:pt x="3235960" y="27940"/>
                    </a:cubicBezTo>
                    <a:cubicBezTo>
                      <a:pt x="3239770" y="30480"/>
                      <a:pt x="3249930" y="24130"/>
                      <a:pt x="3257550" y="24130"/>
                    </a:cubicBezTo>
                    <a:cubicBezTo>
                      <a:pt x="3288030" y="24130"/>
                      <a:pt x="3318510" y="24130"/>
                      <a:pt x="3350260" y="25400"/>
                    </a:cubicBezTo>
                    <a:cubicBezTo>
                      <a:pt x="3373120" y="26670"/>
                      <a:pt x="3394710" y="34290"/>
                      <a:pt x="3417570" y="36830"/>
                    </a:cubicBezTo>
                    <a:cubicBezTo>
                      <a:pt x="3467100" y="43180"/>
                      <a:pt x="3517900" y="53340"/>
                      <a:pt x="3568700" y="53340"/>
                    </a:cubicBezTo>
                    <a:cubicBezTo>
                      <a:pt x="3663950" y="54610"/>
                      <a:pt x="3759200" y="58420"/>
                      <a:pt x="3853180" y="78740"/>
                    </a:cubicBezTo>
                    <a:cubicBezTo>
                      <a:pt x="3940809" y="97790"/>
                      <a:pt x="4030980" y="97790"/>
                      <a:pt x="4119880" y="113030"/>
                    </a:cubicBezTo>
                    <a:cubicBezTo>
                      <a:pt x="4173220" y="121920"/>
                      <a:pt x="4227830" y="138430"/>
                      <a:pt x="4273550" y="165100"/>
                    </a:cubicBezTo>
                    <a:cubicBezTo>
                      <a:pt x="4323080" y="193040"/>
                      <a:pt x="4361180" y="238760"/>
                      <a:pt x="4405630" y="276860"/>
                    </a:cubicBezTo>
                    <a:cubicBezTo>
                      <a:pt x="4422139" y="290830"/>
                      <a:pt x="4446270" y="300990"/>
                      <a:pt x="4457700" y="318770"/>
                    </a:cubicBezTo>
                    <a:cubicBezTo>
                      <a:pt x="4490720" y="367030"/>
                      <a:pt x="4519930" y="417830"/>
                      <a:pt x="4549140" y="468630"/>
                    </a:cubicBezTo>
                    <a:cubicBezTo>
                      <a:pt x="4570730" y="505460"/>
                      <a:pt x="4592320" y="543560"/>
                      <a:pt x="4608830" y="581660"/>
                    </a:cubicBezTo>
                    <a:cubicBezTo>
                      <a:pt x="4626610" y="626110"/>
                      <a:pt x="4640580" y="671830"/>
                      <a:pt x="4654550" y="718820"/>
                    </a:cubicBezTo>
                    <a:cubicBezTo>
                      <a:pt x="4676140" y="792480"/>
                      <a:pt x="4701540" y="866140"/>
                      <a:pt x="4715510" y="942340"/>
                    </a:cubicBezTo>
                    <a:cubicBezTo>
                      <a:pt x="4735830" y="1049020"/>
                      <a:pt x="4745990" y="1158240"/>
                      <a:pt x="4761230" y="1266190"/>
                    </a:cubicBezTo>
                    <a:cubicBezTo>
                      <a:pt x="4766310" y="1301750"/>
                      <a:pt x="4772660" y="1337310"/>
                      <a:pt x="4775200" y="1372870"/>
                    </a:cubicBezTo>
                    <a:cubicBezTo>
                      <a:pt x="4782820" y="1474470"/>
                      <a:pt x="4787900" y="1574800"/>
                      <a:pt x="4794250" y="1676400"/>
                    </a:cubicBezTo>
                    <a:cubicBezTo>
                      <a:pt x="4803140" y="1802130"/>
                      <a:pt x="4815840" y="1926590"/>
                      <a:pt x="4822190" y="2052320"/>
                    </a:cubicBezTo>
                    <a:cubicBezTo>
                      <a:pt x="4828540" y="2172970"/>
                      <a:pt x="4833620" y="2294890"/>
                      <a:pt x="4831080" y="2416810"/>
                    </a:cubicBezTo>
                    <a:cubicBezTo>
                      <a:pt x="4827270" y="2620010"/>
                      <a:pt x="4817110" y="2821940"/>
                      <a:pt x="4806950" y="3025140"/>
                    </a:cubicBezTo>
                    <a:cubicBezTo>
                      <a:pt x="4800600" y="3150870"/>
                      <a:pt x="4791710" y="3275330"/>
                      <a:pt x="4779010" y="3399790"/>
                    </a:cubicBezTo>
                    <a:cubicBezTo>
                      <a:pt x="4766310" y="3524250"/>
                      <a:pt x="4747260" y="3647440"/>
                      <a:pt x="4733290" y="3771900"/>
                    </a:cubicBezTo>
                    <a:cubicBezTo>
                      <a:pt x="4723130" y="3858260"/>
                      <a:pt x="4720590" y="3944620"/>
                      <a:pt x="4709160" y="4029710"/>
                    </a:cubicBezTo>
                    <a:cubicBezTo>
                      <a:pt x="4699000" y="4107180"/>
                      <a:pt x="4660900" y="4175760"/>
                      <a:pt x="4610100" y="4232910"/>
                    </a:cubicBezTo>
                    <a:cubicBezTo>
                      <a:pt x="4568191" y="4281170"/>
                      <a:pt x="4535170" y="4335780"/>
                      <a:pt x="4491991" y="4382770"/>
                    </a:cubicBezTo>
                    <a:cubicBezTo>
                      <a:pt x="4453891" y="4424679"/>
                      <a:pt x="4411981" y="4466590"/>
                      <a:pt x="4345941" y="4467860"/>
                    </a:cubicBezTo>
                    <a:cubicBezTo>
                      <a:pt x="4330700" y="4467860"/>
                      <a:pt x="4316731" y="4483100"/>
                      <a:pt x="4301491" y="4490720"/>
                    </a:cubicBezTo>
                    <a:cubicBezTo>
                      <a:pt x="4236720" y="4518660"/>
                      <a:pt x="4169411" y="4542790"/>
                      <a:pt x="4105911" y="4573270"/>
                    </a:cubicBezTo>
                    <a:cubicBezTo>
                      <a:pt x="3989070" y="4629150"/>
                      <a:pt x="3863341" y="4638040"/>
                      <a:pt x="3737611" y="4643120"/>
                    </a:cubicBezTo>
                    <a:cubicBezTo>
                      <a:pt x="3689351" y="4645660"/>
                      <a:pt x="3639820" y="4641850"/>
                      <a:pt x="3591561" y="4645660"/>
                    </a:cubicBezTo>
                    <a:cubicBezTo>
                      <a:pt x="3567431" y="4646930"/>
                      <a:pt x="3544570" y="4658360"/>
                      <a:pt x="3521711" y="4663440"/>
                    </a:cubicBezTo>
                    <a:cubicBezTo>
                      <a:pt x="3511551" y="4665980"/>
                      <a:pt x="3501391" y="4664710"/>
                      <a:pt x="3489961" y="4665980"/>
                    </a:cubicBezTo>
                    <a:cubicBezTo>
                      <a:pt x="3474720" y="4667250"/>
                      <a:pt x="3459481" y="4671060"/>
                      <a:pt x="3444241" y="4669790"/>
                    </a:cubicBezTo>
                    <a:cubicBezTo>
                      <a:pt x="3429000" y="4667250"/>
                      <a:pt x="3418841" y="4662170"/>
                      <a:pt x="3416300" y="4662170"/>
                    </a:cubicBezTo>
                    <a:close/>
                  </a:path>
                </a:pathLst>
              </a:custGeom>
              <a:blipFill>
                <a:blip r:embed="rId2"/>
                <a:stretch>
                  <a:fillRect l="22" t="-3076" r="-66" b="-3121"/>
                </a:stretch>
              </a:blipFill>
            </p:spPr>
          </p:sp>
        </p:grpSp>
      </p:grpSp>
      <p:grpSp>
        <p:nvGrpSpPr>
          <p:cNvPr id="23" name="Group 23"/>
          <p:cNvGrpSpPr/>
          <p:nvPr/>
        </p:nvGrpSpPr>
        <p:grpSpPr>
          <a:xfrm>
            <a:off x="7317365" y="4733082"/>
            <a:ext cx="3486648" cy="4525218"/>
            <a:chOff x="0" y="0"/>
            <a:chExt cx="4648864" cy="6033624"/>
          </a:xfrm>
        </p:grpSpPr>
        <p:grpSp>
          <p:nvGrpSpPr>
            <p:cNvPr id="24" name="Group 24"/>
            <p:cNvGrpSpPr>
              <a:grpSpLocks noChangeAspect="1"/>
            </p:cNvGrpSpPr>
            <p:nvPr/>
          </p:nvGrpSpPr>
          <p:grpSpPr>
            <a:xfrm>
              <a:off x="0" y="0"/>
              <a:ext cx="1878070" cy="1834601"/>
              <a:chOff x="0" y="0"/>
              <a:chExt cx="4828540" cy="4716780"/>
            </a:xfrm>
          </p:grpSpPr>
          <p:sp>
            <p:nvSpPr>
              <p:cNvPr id="25" name="Freeform 25"/>
              <p:cNvSpPr/>
              <p:nvPr/>
            </p:nvSpPr>
            <p:spPr>
              <a:xfrm>
                <a:off x="0" y="-7620"/>
                <a:ext cx="4833620" cy="4726940"/>
              </a:xfrm>
              <a:custGeom>
                <a:avLst/>
                <a:gdLst/>
                <a:ahLst/>
                <a:cxnLst/>
                <a:rect l="l" t="t" r="r" b="b"/>
                <a:pathLst>
                  <a:path w="4833620" h="4726940">
                    <a:moveTo>
                      <a:pt x="3416300" y="4662170"/>
                    </a:moveTo>
                    <a:cubicBezTo>
                      <a:pt x="3388360" y="4669790"/>
                      <a:pt x="3366770" y="4679950"/>
                      <a:pt x="3345180" y="4682490"/>
                    </a:cubicBezTo>
                    <a:cubicBezTo>
                      <a:pt x="3223260" y="4692650"/>
                      <a:pt x="3102610" y="4702810"/>
                      <a:pt x="2980690" y="4711700"/>
                    </a:cubicBezTo>
                    <a:cubicBezTo>
                      <a:pt x="2918460" y="4715510"/>
                      <a:pt x="2856230" y="4719320"/>
                      <a:pt x="2794000" y="4720590"/>
                    </a:cubicBezTo>
                    <a:cubicBezTo>
                      <a:pt x="2726690" y="4723130"/>
                      <a:pt x="2659380" y="4726940"/>
                      <a:pt x="2593340" y="4724400"/>
                    </a:cubicBezTo>
                    <a:cubicBezTo>
                      <a:pt x="2529840" y="4723130"/>
                      <a:pt x="2466340" y="4719320"/>
                      <a:pt x="2405380" y="4707890"/>
                    </a:cubicBezTo>
                    <a:cubicBezTo>
                      <a:pt x="2326640" y="4693920"/>
                      <a:pt x="2246630" y="4693920"/>
                      <a:pt x="2169160" y="4681220"/>
                    </a:cubicBezTo>
                    <a:cubicBezTo>
                      <a:pt x="1967230" y="4648200"/>
                      <a:pt x="1761490" y="4657090"/>
                      <a:pt x="1558290" y="4643120"/>
                    </a:cubicBezTo>
                    <a:cubicBezTo>
                      <a:pt x="1443990" y="4635500"/>
                      <a:pt x="1329690" y="4617720"/>
                      <a:pt x="1215390" y="4602480"/>
                    </a:cubicBezTo>
                    <a:cubicBezTo>
                      <a:pt x="1085850" y="4585970"/>
                      <a:pt x="956310" y="4566920"/>
                      <a:pt x="825500" y="4549140"/>
                    </a:cubicBezTo>
                    <a:cubicBezTo>
                      <a:pt x="730250" y="4536440"/>
                      <a:pt x="633730" y="4523740"/>
                      <a:pt x="538480" y="4511040"/>
                    </a:cubicBezTo>
                    <a:cubicBezTo>
                      <a:pt x="535940" y="4511040"/>
                      <a:pt x="533400" y="4509770"/>
                      <a:pt x="530860" y="4509770"/>
                    </a:cubicBezTo>
                    <a:cubicBezTo>
                      <a:pt x="450850" y="4475479"/>
                      <a:pt x="365760" y="4448810"/>
                      <a:pt x="292100" y="4404360"/>
                    </a:cubicBezTo>
                    <a:cubicBezTo>
                      <a:pt x="167640" y="4328160"/>
                      <a:pt x="114300" y="4206240"/>
                      <a:pt x="109220" y="4062730"/>
                    </a:cubicBezTo>
                    <a:cubicBezTo>
                      <a:pt x="107950" y="4013200"/>
                      <a:pt x="101600" y="3964940"/>
                      <a:pt x="101600" y="3915410"/>
                    </a:cubicBezTo>
                    <a:cubicBezTo>
                      <a:pt x="102870" y="3846830"/>
                      <a:pt x="107950" y="3779520"/>
                      <a:pt x="111760" y="3712210"/>
                    </a:cubicBezTo>
                    <a:cubicBezTo>
                      <a:pt x="121920" y="3511550"/>
                      <a:pt x="127000" y="3310890"/>
                      <a:pt x="111760" y="3110230"/>
                    </a:cubicBezTo>
                    <a:cubicBezTo>
                      <a:pt x="97790" y="2929890"/>
                      <a:pt x="85090" y="2750820"/>
                      <a:pt x="71120" y="2570480"/>
                    </a:cubicBezTo>
                    <a:cubicBezTo>
                      <a:pt x="62230" y="2454910"/>
                      <a:pt x="50800" y="2340610"/>
                      <a:pt x="43180" y="2225040"/>
                    </a:cubicBezTo>
                    <a:cubicBezTo>
                      <a:pt x="38100" y="2148840"/>
                      <a:pt x="39370" y="2071370"/>
                      <a:pt x="34290" y="1995170"/>
                    </a:cubicBezTo>
                    <a:cubicBezTo>
                      <a:pt x="31750" y="1951990"/>
                      <a:pt x="17780" y="1910080"/>
                      <a:pt x="16510" y="1866900"/>
                    </a:cubicBezTo>
                    <a:cubicBezTo>
                      <a:pt x="11430" y="1762760"/>
                      <a:pt x="10160" y="1657350"/>
                      <a:pt x="7620" y="1551940"/>
                    </a:cubicBezTo>
                    <a:cubicBezTo>
                      <a:pt x="6350" y="1511300"/>
                      <a:pt x="0" y="1470660"/>
                      <a:pt x="1270" y="1430020"/>
                    </a:cubicBezTo>
                    <a:cubicBezTo>
                      <a:pt x="2540" y="1366520"/>
                      <a:pt x="10160" y="1303020"/>
                      <a:pt x="11430" y="1239520"/>
                    </a:cubicBezTo>
                    <a:cubicBezTo>
                      <a:pt x="12700" y="1165860"/>
                      <a:pt x="5080" y="1092200"/>
                      <a:pt x="7620" y="1019810"/>
                    </a:cubicBezTo>
                    <a:cubicBezTo>
                      <a:pt x="7620" y="949960"/>
                      <a:pt x="16510" y="881380"/>
                      <a:pt x="25400" y="811530"/>
                    </a:cubicBezTo>
                    <a:cubicBezTo>
                      <a:pt x="27940" y="787400"/>
                      <a:pt x="45720" y="765810"/>
                      <a:pt x="50800" y="741680"/>
                    </a:cubicBezTo>
                    <a:cubicBezTo>
                      <a:pt x="72390" y="622300"/>
                      <a:pt x="95250" y="502920"/>
                      <a:pt x="151130" y="392430"/>
                    </a:cubicBezTo>
                    <a:cubicBezTo>
                      <a:pt x="163830" y="368300"/>
                      <a:pt x="184150" y="346710"/>
                      <a:pt x="203200" y="327660"/>
                    </a:cubicBezTo>
                    <a:cubicBezTo>
                      <a:pt x="209550" y="321310"/>
                      <a:pt x="224790" y="325120"/>
                      <a:pt x="228600" y="325120"/>
                    </a:cubicBezTo>
                    <a:cubicBezTo>
                      <a:pt x="237490" y="308610"/>
                      <a:pt x="242570" y="292100"/>
                      <a:pt x="252730" y="284480"/>
                    </a:cubicBezTo>
                    <a:cubicBezTo>
                      <a:pt x="307340" y="242570"/>
                      <a:pt x="364490" y="212090"/>
                      <a:pt x="435610" y="204470"/>
                    </a:cubicBezTo>
                    <a:cubicBezTo>
                      <a:pt x="488950" y="198120"/>
                      <a:pt x="541020" y="175260"/>
                      <a:pt x="594360" y="162560"/>
                    </a:cubicBezTo>
                    <a:cubicBezTo>
                      <a:pt x="659130" y="147320"/>
                      <a:pt x="723900" y="129540"/>
                      <a:pt x="791210" y="120650"/>
                    </a:cubicBezTo>
                    <a:cubicBezTo>
                      <a:pt x="852170" y="113030"/>
                      <a:pt x="910590" y="96520"/>
                      <a:pt x="972820" y="91440"/>
                    </a:cubicBezTo>
                    <a:cubicBezTo>
                      <a:pt x="1036320" y="86360"/>
                      <a:pt x="1099820" y="71120"/>
                      <a:pt x="1164590" y="66040"/>
                    </a:cubicBezTo>
                    <a:cubicBezTo>
                      <a:pt x="1339850" y="53340"/>
                      <a:pt x="1516380" y="44450"/>
                      <a:pt x="1691640" y="34290"/>
                    </a:cubicBezTo>
                    <a:cubicBezTo>
                      <a:pt x="1734820" y="31750"/>
                      <a:pt x="1778000" y="34290"/>
                      <a:pt x="1821180" y="35560"/>
                    </a:cubicBezTo>
                    <a:cubicBezTo>
                      <a:pt x="1842770" y="36830"/>
                      <a:pt x="1864360" y="41910"/>
                      <a:pt x="1887220" y="44450"/>
                    </a:cubicBezTo>
                    <a:cubicBezTo>
                      <a:pt x="1897380" y="45720"/>
                      <a:pt x="1907540" y="41910"/>
                      <a:pt x="1917700" y="41910"/>
                    </a:cubicBezTo>
                    <a:cubicBezTo>
                      <a:pt x="1948180" y="41910"/>
                      <a:pt x="1979930" y="41910"/>
                      <a:pt x="2010410" y="40640"/>
                    </a:cubicBezTo>
                    <a:cubicBezTo>
                      <a:pt x="2068830" y="38100"/>
                      <a:pt x="2128520" y="31750"/>
                      <a:pt x="2186940" y="31750"/>
                    </a:cubicBezTo>
                    <a:cubicBezTo>
                      <a:pt x="2244090" y="31750"/>
                      <a:pt x="2301240" y="35560"/>
                      <a:pt x="2358390" y="38100"/>
                    </a:cubicBezTo>
                    <a:lnTo>
                      <a:pt x="2404110" y="38100"/>
                    </a:lnTo>
                    <a:cubicBezTo>
                      <a:pt x="2473960" y="35560"/>
                      <a:pt x="2542540" y="35560"/>
                      <a:pt x="2612390" y="31750"/>
                    </a:cubicBezTo>
                    <a:cubicBezTo>
                      <a:pt x="2679700" y="27940"/>
                      <a:pt x="2745740" y="19050"/>
                      <a:pt x="2813050" y="15240"/>
                    </a:cubicBezTo>
                    <a:cubicBezTo>
                      <a:pt x="2844800" y="12700"/>
                      <a:pt x="2877820" y="12700"/>
                      <a:pt x="2909570" y="19050"/>
                    </a:cubicBezTo>
                    <a:cubicBezTo>
                      <a:pt x="2957830" y="27940"/>
                      <a:pt x="3003550" y="33020"/>
                      <a:pt x="3051810" y="19050"/>
                    </a:cubicBezTo>
                    <a:cubicBezTo>
                      <a:pt x="3069590" y="13970"/>
                      <a:pt x="3092450" y="22860"/>
                      <a:pt x="3112770" y="25400"/>
                    </a:cubicBezTo>
                    <a:cubicBezTo>
                      <a:pt x="3121660" y="26670"/>
                      <a:pt x="3131820" y="29210"/>
                      <a:pt x="3136900" y="25400"/>
                    </a:cubicBezTo>
                    <a:cubicBezTo>
                      <a:pt x="3171190" y="0"/>
                      <a:pt x="3202940" y="6350"/>
                      <a:pt x="3235960" y="27940"/>
                    </a:cubicBezTo>
                    <a:cubicBezTo>
                      <a:pt x="3239770" y="30480"/>
                      <a:pt x="3249930" y="24130"/>
                      <a:pt x="3257550" y="24130"/>
                    </a:cubicBezTo>
                    <a:cubicBezTo>
                      <a:pt x="3288030" y="24130"/>
                      <a:pt x="3318510" y="24130"/>
                      <a:pt x="3350260" y="25400"/>
                    </a:cubicBezTo>
                    <a:cubicBezTo>
                      <a:pt x="3373120" y="26670"/>
                      <a:pt x="3394710" y="34290"/>
                      <a:pt x="3417570" y="36830"/>
                    </a:cubicBezTo>
                    <a:cubicBezTo>
                      <a:pt x="3467100" y="43180"/>
                      <a:pt x="3517900" y="53340"/>
                      <a:pt x="3568700" y="53340"/>
                    </a:cubicBezTo>
                    <a:cubicBezTo>
                      <a:pt x="3663950" y="54610"/>
                      <a:pt x="3759200" y="58420"/>
                      <a:pt x="3853180" y="78740"/>
                    </a:cubicBezTo>
                    <a:cubicBezTo>
                      <a:pt x="3940809" y="97790"/>
                      <a:pt x="4030980" y="97790"/>
                      <a:pt x="4119880" y="113030"/>
                    </a:cubicBezTo>
                    <a:cubicBezTo>
                      <a:pt x="4173220" y="121920"/>
                      <a:pt x="4227830" y="138430"/>
                      <a:pt x="4273550" y="165100"/>
                    </a:cubicBezTo>
                    <a:cubicBezTo>
                      <a:pt x="4323080" y="193040"/>
                      <a:pt x="4361180" y="238760"/>
                      <a:pt x="4405630" y="276860"/>
                    </a:cubicBezTo>
                    <a:cubicBezTo>
                      <a:pt x="4422139" y="290830"/>
                      <a:pt x="4446270" y="300990"/>
                      <a:pt x="4457700" y="318770"/>
                    </a:cubicBezTo>
                    <a:cubicBezTo>
                      <a:pt x="4490720" y="367030"/>
                      <a:pt x="4519930" y="417830"/>
                      <a:pt x="4549140" y="468630"/>
                    </a:cubicBezTo>
                    <a:cubicBezTo>
                      <a:pt x="4570730" y="505460"/>
                      <a:pt x="4592320" y="543560"/>
                      <a:pt x="4608830" y="581660"/>
                    </a:cubicBezTo>
                    <a:cubicBezTo>
                      <a:pt x="4626610" y="626110"/>
                      <a:pt x="4640580" y="671830"/>
                      <a:pt x="4654550" y="718820"/>
                    </a:cubicBezTo>
                    <a:cubicBezTo>
                      <a:pt x="4676140" y="792480"/>
                      <a:pt x="4701540" y="866140"/>
                      <a:pt x="4715510" y="942340"/>
                    </a:cubicBezTo>
                    <a:cubicBezTo>
                      <a:pt x="4735830" y="1049020"/>
                      <a:pt x="4745990" y="1158240"/>
                      <a:pt x="4761230" y="1266190"/>
                    </a:cubicBezTo>
                    <a:cubicBezTo>
                      <a:pt x="4766310" y="1301750"/>
                      <a:pt x="4772660" y="1337310"/>
                      <a:pt x="4775200" y="1372870"/>
                    </a:cubicBezTo>
                    <a:cubicBezTo>
                      <a:pt x="4782820" y="1474470"/>
                      <a:pt x="4787900" y="1574800"/>
                      <a:pt x="4794250" y="1676400"/>
                    </a:cubicBezTo>
                    <a:cubicBezTo>
                      <a:pt x="4803140" y="1802130"/>
                      <a:pt x="4815840" y="1926590"/>
                      <a:pt x="4822190" y="2052320"/>
                    </a:cubicBezTo>
                    <a:cubicBezTo>
                      <a:pt x="4828540" y="2172970"/>
                      <a:pt x="4833620" y="2294890"/>
                      <a:pt x="4831080" y="2416810"/>
                    </a:cubicBezTo>
                    <a:cubicBezTo>
                      <a:pt x="4827270" y="2620010"/>
                      <a:pt x="4817110" y="2821940"/>
                      <a:pt x="4806950" y="3025140"/>
                    </a:cubicBezTo>
                    <a:cubicBezTo>
                      <a:pt x="4800600" y="3150870"/>
                      <a:pt x="4791710" y="3275330"/>
                      <a:pt x="4779010" y="3399790"/>
                    </a:cubicBezTo>
                    <a:cubicBezTo>
                      <a:pt x="4766310" y="3524250"/>
                      <a:pt x="4747260" y="3647440"/>
                      <a:pt x="4733290" y="3771900"/>
                    </a:cubicBezTo>
                    <a:cubicBezTo>
                      <a:pt x="4723130" y="3858260"/>
                      <a:pt x="4720590" y="3944620"/>
                      <a:pt x="4709160" y="4029710"/>
                    </a:cubicBezTo>
                    <a:cubicBezTo>
                      <a:pt x="4699000" y="4107180"/>
                      <a:pt x="4660900" y="4175760"/>
                      <a:pt x="4610100" y="4232910"/>
                    </a:cubicBezTo>
                    <a:cubicBezTo>
                      <a:pt x="4568191" y="4281170"/>
                      <a:pt x="4535170" y="4335780"/>
                      <a:pt x="4491991" y="4382770"/>
                    </a:cubicBezTo>
                    <a:cubicBezTo>
                      <a:pt x="4453891" y="4424679"/>
                      <a:pt x="4411981" y="4466590"/>
                      <a:pt x="4345941" y="4467860"/>
                    </a:cubicBezTo>
                    <a:cubicBezTo>
                      <a:pt x="4330700" y="4467860"/>
                      <a:pt x="4316731" y="4483100"/>
                      <a:pt x="4301491" y="4490720"/>
                    </a:cubicBezTo>
                    <a:cubicBezTo>
                      <a:pt x="4236720" y="4518660"/>
                      <a:pt x="4169411" y="4542790"/>
                      <a:pt x="4105911" y="4573270"/>
                    </a:cubicBezTo>
                    <a:cubicBezTo>
                      <a:pt x="3989070" y="4629150"/>
                      <a:pt x="3863341" y="4638040"/>
                      <a:pt x="3737611" y="4643120"/>
                    </a:cubicBezTo>
                    <a:cubicBezTo>
                      <a:pt x="3689351" y="4645660"/>
                      <a:pt x="3639820" y="4641850"/>
                      <a:pt x="3591561" y="4645660"/>
                    </a:cubicBezTo>
                    <a:cubicBezTo>
                      <a:pt x="3567431" y="4646930"/>
                      <a:pt x="3544570" y="4658360"/>
                      <a:pt x="3521711" y="4663440"/>
                    </a:cubicBezTo>
                    <a:cubicBezTo>
                      <a:pt x="3511551" y="4665980"/>
                      <a:pt x="3501391" y="4664710"/>
                      <a:pt x="3489961" y="4665980"/>
                    </a:cubicBezTo>
                    <a:cubicBezTo>
                      <a:pt x="3474720" y="4667250"/>
                      <a:pt x="3459481" y="4671060"/>
                      <a:pt x="3444241" y="4669790"/>
                    </a:cubicBezTo>
                    <a:cubicBezTo>
                      <a:pt x="3429000" y="4667250"/>
                      <a:pt x="3418841" y="4662170"/>
                      <a:pt x="3416300" y="4662170"/>
                    </a:cubicBezTo>
                    <a:close/>
                  </a:path>
                </a:pathLst>
              </a:custGeom>
              <a:blipFill>
                <a:blip r:embed="rId2"/>
                <a:stretch>
                  <a:fillRect l="22" t="-3076" r="-66" b="-3121"/>
                </a:stretch>
              </a:blipFill>
            </p:spPr>
          </p:sp>
        </p:grpSp>
        <p:grpSp>
          <p:nvGrpSpPr>
            <p:cNvPr id="26" name="Group 26"/>
            <p:cNvGrpSpPr>
              <a:grpSpLocks noChangeAspect="1"/>
            </p:cNvGrpSpPr>
            <p:nvPr/>
          </p:nvGrpSpPr>
          <p:grpSpPr>
            <a:xfrm>
              <a:off x="2770793" y="0"/>
              <a:ext cx="1878070" cy="1834601"/>
              <a:chOff x="0" y="0"/>
              <a:chExt cx="4828540" cy="4716780"/>
            </a:xfrm>
          </p:grpSpPr>
          <p:sp>
            <p:nvSpPr>
              <p:cNvPr id="27" name="Freeform 27"/>
              <p:cNvSpPr/>
              <p:nvPr/>
            </p:nvSpPr>
            <p:spPr>
              <a:xfrm>
                <a:off x="0" y="-7620"/>
                <a:ext cx="4833620" cy="4726940"/>
              </a:xfrm>
              <a:custGeom>
                <a:avLst/>
                <a:gdLst/>
                <a:ahLst/>
                <a:cxnLst/>
                <a:rect l="l" t="t" r="r" b="b"/>
                <a:pathLst>
                  <a:path w="4833620" h="4726940">
                    <a:moveTo>
                      <a:pt x="3416300" y="4662170"/>
                    </a:moveTo>
                    <a:cubicBezTo>
                      <a:pt x="3388360" y="4669790"/>
                      <a:pt x="3366770" y="4679950"/>
                      <a:pt x="3345180" y="4682490"/>
                    </a:cubicBezTo>
                    <a:cubicBezTo>
                      <a:pt x="3223260" y="4692650"/>
                      <a:pt x="3102610" y="4702810"/>
                      <a:pt x="2980690" y="4711700"/>
                    </a:cubicBezTo>
                    <a:cubicBezTo>
                      <a:pt x="2918460" y="4715510"/>
                      <a:pt x="2856230" y="4719320"/>
                      <a:pt x="2794000" y="4720590"/>
                    </a:cubicBezTo>
                    <a:cubicBezTo>
                      <a:pt x="2726690" y="4723130"/>
                      <a:pt x="2659380" y="4726940"/>
                      <a:pt x="2593340" y="4724400"/>
                    </a:cubicBezTo>
                    <a:cubicBezTo>
                      <a:pt x="2529840" y="4723130"/>
                      <a:pt x="2466340" y="4719320"/>
                      <a:pt x="2405380" y="4707890"/>
                    </a:cubicBezTo>
                    <a:cubicBezTo>
                      <a:pt x="2326640" y="4693920"/>
                      <a:pt x="2246630" y="4693920"/>
                      <a:pt x="2169160" y="4681220"/>
                    </a:cubicBezTo>
                    <a:cubicBezTo>
                      <a:pt x="1967230" y="4648200"/>
                      <a:pt x="1761490" y="4657090"/>
                      <a:pt x="1558290" y="4643120"/>
                    </a:cubicBezTo>
                    <a:cubicBezTo>
                      <a:pt x="1443990" y="4635500"/>
                      <a:pt x="1329690" y="4617720"/>
                      <a:pt x="1215390" y="4602480"/>
                    </a:cubicBezTo>
                    <a:cubicBezTo>
                      <a:pt x="1085850" y="4585970"/>
                      <a:pt x="956310" y="4566920"/>
                      <a:pt x="825500" y="4549140"/>
                    </a:cubicBezTo>
                    <a:cubicBezTo>
                      <a:pt x="730250" y="4536440"/>
                      <a:pt x="633730" y="4523740"/>
                      <a:pt x="538480" y="4511040"/>
                    </a:cubicBezTo>
                    <a:cubicBezTo>
                      <a:pt x="535940" y="4511040"/>
                      <a:pt x="533400" y="4509770"/>
                      <a:pt x="530860" y="4509770"/>
                    </a:cubicBezTo>
                    <a:cubicBezTo>
                      <a:pt x="450850" y="4475479"/>
                      <a:pt x="365760" y="4448810"/>
                      <a:pt x="292100" y="4404360"/>
                    </a:cubicBezTo>
                    <a:cubicBezTo>
                      <a:pt x="167640" y="4328160"/>
                      <a:pt x="114300" y="4206240"/>
                      <a:pt x="109220" y="4062730"/>
                    </a:cubicBezTo>
                    <a:cubicBezTo>
                      <a:pt x="107950" y="4013200"/>
                      <a:pt x="101600" y="3964940"/>
                      <a:pt x="101600" y="3915410"/>
                    </a:cubicBezTo>
                    <a:cubicBezTo>
                      <a:pt x="102870" y="3846830"/>
                      <a:pt x="107950" y="3779520"/>
                      <a:pt x="111760" y="3712210"/>
                    </a:cubicBezTo>
                    <a:cubicBezTo>
                      <a:pt x="121920" y="3511550"/>
                      <a:pt x="127000" y="3310890"/>
                      <a:pt x="111760" y="3110230"/>
                    </a:cubicBezTo>
                    <a:cubicBezTo>
                      <a:pt x="97790" y="2929890"/>
                      <a:pt x="85090" y="2750820"/>
                      <a:pt x="71120" y="2570480"/>
                    </a:cubicBezTo>
                    <a:cubicBezTo>
                      <a:pt x="62230" y="2454910"/>
                      <a:pt x="50800" y="2340610"/>
                      <a:pt x="43180" y="2225040"/>
                    </a:cubicBezTo>
                    <a:cubicBezTo>
                      <a:pt x="38100" y="2148840"/>
                      <a:pt x="39370" y="2071370"/>
                      <a:pt x="34290" y="1995170"/>
                    </a:cubicBezTo>
                    <a:cubicBezTo>
                      <a:pt x="31750" y="1951990"/>
                      <a:pt x="17780" y="1910080"/>
                      <a:pt x="16510" y="1866900"/>
                    </a:cubicBezTo>
                    <a:cubicBezTo>
                      <a:pt x="11430" y="1762760"/>
                      <a:pt x="10160" y="1657350"/>
                      <a:pt x="7620" y="1551940"/>
                    </a:cubicBezTo>
                    <a:cubicBezTo>
                      <a:pt x="6350" y="1511300"/>
                      <a:pt x="0" y="1470660"/>
                      <a:pt x="1270" y="1430020"/>
                    </a:cubicBezTo>
                    <a:cubicBezTo>
                      <a:pt x="2540" y="1366520"/>
                      <a:pt x="10160" y="1303020"/>
                      <a:pt x="11430" y="1239520"/>
                    </a:cubicBezTo>
                    <a:cubicBezTo>
                      <a:pt x="12700" y="1165860"/>
                      <a:pt x="5080" y="1092200"/>
                      <a:pt x="7620" y="1019810"/>
                    </a:cubicBezTo>
                    <a:cubicBezTo>
                      <a:pt x="7620" y="949960"/>
                      <a:pt x="16510" y="881380"/>
                      <a:pt x="25400" y="811530"/>
                    </a:cubicBezTo>
                    <a:cubicBezTo>
                      <a:pt x="27940" y="787400"/>
                      <a:pt x="45720" y="765810"/>
                      <a:pt x="50800" y="741680"/>
                    </a:cubicBezTo>
                    <a:cubicBezTo>
                      <a:pt x="72390" y="622300"/>
                      <a:pt x="95250" y="502920"/>
                      <a:pt x="151130" y="392430"/>
                    </a:cubicBezTo>
                    <a:cubicBezTo>
                      <a:pt x="163830" y="368300"/>
                      <a:pt x="184150" y="346710"/>
                      <a:pt x="203200" y="327660"/>
                    </a:cubicBezTo>
                    <a:cubicBezTo>
                      <a:pt x="209550" y="321310"/>
                      <a:pt x="224790" y="325120"/>
                      <a:pt x="228600" y="325120"/>
                    </a:cubicBezTo>
                    <a:cubicBezTo>
                      <a:pt x="237490" y="308610"/>
                      <a:pt x="242570" y="292100"/>
                      <a:pt x="252730" y="284480"/>
                    </a:cubicBezTo>
                    <a:cubicBezTo>
                      <a:pt x="307340" y="242570"/>
                      <a:pt x="364490" y="212090"/>
                      <a:pt x="435610" y="204470"/>
                    </a:cubicBezTo>
                    <a:cubicBezTo>
                      <a:pt x="488950" y="198120"/>
                      <a:pt x="541020" y="175260"/>
                      <a:pt x="594360" y="162560"/>
                    </a:cubicBezTo>
                    <a:cubicBezTo>
                      <a:pt x="659130" y="147320"/>
                      <a:pt x="723900" y="129540"/>
                      <a:pt x="791210" y="120650"/>
                    </a:cubicBezTo>
                    <a:cubicBezTo>
                      <a:pt x="852170" y="113030"/>
                      <a:pt x="910590" y="96520"/>
                      <a:pt x="972820" y="91440"/>
                    </a:cubicBezTo>
                    <a:cubicBezTo>
                      <a:pt x="1036320" y="86360"/>
                      <a:pt x="1099820" y="71120"/>
                      <a:pt x="1164590" y="66040"/>
                    </a:cubicBezTo>
                    <a:cubicBezTo>
                      <a:pt x="1339850" y="53340"/>
                      <a:pt x="1516380" y="44450"/>
                      <a:pt x="1691640" y="34290"/>
                    </a:cubicBezTo>
                    <a:cubicBezTo>
                      <a:pt x="1734820" y="31750"/>
                      <a:pt x="1778000" y="34290"/>
                      <a:pt x="1821180" y="35560"/>
                    </a:cubicBezTo>
                    <a:cubicBezTo>
                      <a:pt x="1842770" y="36830"/>
                      <a:pt x="1864360" y="41910"/>
                      <a:pt x="1887220" y="44450"/>
                    </a:cubicBezTo>
                    <a:cubicBezTo>
                      <a:pt x="1897380" y="45720"/>
                      <a:pt x="1907540" y="41910"/>
                      <a:pt x="1917700" y="41910"/>
                    </a:cubicBezTo>
                    <a:cubicBezTo>
                      <a:pt x="1948180" y="41910"/>
                      <a:pt x="1979930" y="41910"/>
                      <a:pt x="2010410" y="40640"/>
                    </a:cubicBezTo>
                    <a:cubicBezTo>
                      <a:pt x="2068830" y="38100"/>
                      <a:pt x="2128520" y="31750"/>
                      <a:pt x="2186940" y="31750"/>
                    </a:cubicBezTo>
                    <a:cubicBezTo>
                      <a:pt x="2244090" y="31750"/>
                      <a:pt x="2301240" y="35560"/>
                      <a:pt x="2358390" y="38100"/>
                    </a:cubicBezTo>
                    <a:lnTo>
                      <a:pt x="2404110" y="38100"/>
                    </a:lnTo>
                    <a:cubicBezTo>
                      <a:pt x="2473960" y="35560"/>
                      <a:pt x="2542540" y="35560"/>
                      <a:pt x="2612390" y="31750"/>
                    </a:cubicBezTo>
                    <a:cubicBezTo>
                      <a:pt x="2679700" y="27940"/>
                      <a:pt x="2745740" y="19050"/>
                      <a:pt x="2813050" y="15240"/>
                    </a:cubicBezTo>
                    <a:cubicBezTo>
                      <a:pt x="2844800" y="12700"/>
                      <a:pt x="2877820" y="12700"/>
                      <a:pt x="2909570" y="19050"/>
                    </a:cubicBezTo>
                    <a:cubicBezTo>
                      <a:pt x="2957830" y="27940"/>
                      <a:pt x="3003550" y="33020"/>
                      <a:pt x="3051810" y="19050"/>
                    </a:cubicBezTo>
                    <a:cubicBezTo>
                      <a:pt x="3069590" y="13970"/>
                      <a:pt x="3092450" y="22860"/>
                      <a:pt x="3112770" y="25400"/>
                    </a:cubicBezTo>
                    <a:cubicBezTo>
                      <a:pt x="3121660" y="26670"/>
                      <a:pt x="3131820" y="29210"/>
                      <a:pt x="3136900" y="25400"/>
                    </a:cubicBezTo>
                    <a:cubicBezTo>
                      <a:pt x="3171190" y="0"/>
                      <a:pt x="3202940" y="6350"/>
                      <a:pt x="3235960" y="27940"/>
                    </a:cubicBezTo>
                    <a:cubicBezTo>
                      <a:pt x="3239770" y="30480"/>
                      <a:pt x="3249930" y="24130"/>
                      <a:pt x="3257550" y="24130"/>
                    </a:cubicBezTo>
                    <a:cubicBezTo>
                      <a:pt x="3288030" y="24130"/>
                      <a:pt x="3318510" y="24130"/>
                      <a:pt x="3350260" y="25400"/>
                    </a:cubicBezTo>
                    <a:cubicBezTo>
                      <a:pt x="3373120" y="26670"/>
                      <a:pt x="3394710" y="34290"/>
                      <a:pt x="3417570" y="36830"/>
                    </a:cubicBezTo>
                    <a:cubicBezTo>
                      <a:pt x="3467100" y="43180"/>
                      <a:pt x="3517900" y="53340"/>
                      <a:pt x="3568700" y="53340"/>
                    </a:cubicBezTo>
                    <a:cubicBezTo>
                      <a:pt x="3663950" y="54610"/>
                      <a:pt x="3759200" y="58420"/>
                      <a:pt x="3853180" y="78740"/>
                    </a:cubicBezTo>
                    <a:cubicBezTo>
                      <a:pt x="3940809" y="97790"/>
                      <a:pt x="4030980" y="97790"/>
                      <a:pt x="4119880" y="113030"/>
                    </a:cubicBezTo>
                    <a:cubicBezTo>
                      <a:pt x="4173220" y="121920"/>
                      <a:pt x="4227830" y="138430"/>
                      <a:pt x="4273550" y="165100"/>
                    </a:cubicBezTo>
                    <a:cubicBezTo>
                      <a:pt x="4323080" y="193040"/>
                      <a:pt x="4361180" y="238760"/>
                      <a:pt x="4405630" y="276860"/>
                    </a:cubicBezTo>
                    <a:cubicBezTo>
                      <a:pt x="4422139" y="290830"/>
                      <a:pt x="4446270" y="300990"/>
                      <a:pt x="4457700" y="318770"/>
                    </a:cubicBezTo>
                    <a:cubicBezTo>
                      <a:pt x="4490720" y="367030"/>
                      <a:pt x="4519930" y="417830"/>
                      <a:pt x="4549140" y="468630"/>
                    </a:cubicBezTo>
                    <a:cubicBezTo>
                      <a:pt x="4570730" y="505460"/>
                      <a:pt x="4592320" y="543560"/>
                      <a:pt x="4608830" y="581660"/>
                    </a:cubicBezTo>
                    <a:cubicBezTo>
                      <a:pt x="4626610" y="626110"/>
                      <a:pt x="4640580" y="671830"/>
                      <a:pt x="4654550" y="718820"/>
                    </a:cubicBezTo>
                    <a:cubicBezTo>
                      <a:pt x="4676140" y="792480"/>
                      <a:pt x="4701540" y="866140"/>
                      <a:pt x="4715510" y="942340"/>
                    </a:cubicBezTo>
                    <a:cubicBezTo>
                      <a:pt x="4735830" y="1049020"/>
                      <a:pt x="4745990" y="1158240"/>
                      <a:pt x="4761230" y="1266190"/>
                    </a:cubicBezTo>
                    <a:cubicBezTo>
                      <a:pt x="4766310" y="1301750"/>
                      <a:pt x="4772660" y="1337310"/>
                      <a:pt x="4775200" y="1372870"/>
                    </a:cubicBezTo>
                    <a:cubicBezTo>
                      <a:pt x="4782820" y="1474470"/>
                      <a:pt x="4787900" y="1574800"/>
                      <a:pt x="4794250" y="1676400"/>
                    </a:cubicBezTo>
                    <a:cubicBezTo>
                      <a:pt x="4803140" y="1802130"/>
                      <a:pt x="4815840" y="1926590"/>
                      <a:pt x="4822190" y="2052320"/>
                    </a:cubicBezTo>
                    <a:cubicBezTo>
                      <a:pt x="4828540" y="2172970"/>
                      <a:pt x="4833620" y="2294890"/>
                      <a:pt x="4831080" y="2416810"/>
                    </a:cubicBezTo>
                    <a:cubicBezTo>
                      <a:pt x="4827270" y="2620010"/>
                      <a:pt x="4817110" y="2821940"/>
                      <a:pt x="4806950" y="3025140"/>
                    </a:cubicBezTo>
                    <a:cubicBezTo>
                      <a:pt x="4800600" y="3150870"/>
                      <a:pt x="4791710" y="3275330"/>
                      <a:pt x="4779010" y="3399790"/>
                    </a:cubicBezTo>
                    <a:cubicBezTo>
                      <a:pt x="4766310" y="3524250"/>
                      <a:pt x="4747260" y="3647440"/>
                      <a:pt x="4733290" y="3771900"/>
                    </a:cubicBezTo>
                    <a:cubicBezTo>
                      <a:pt x="4723130" y="3858260"/>
                      <a:pt x="4720590" y="3944620"/>
                      <a:pt x="4709160" y="4029710"/>
                    </a:cubicBezTo>
                    <a:cubicBezTo>
                      <a:pt x="4699000" y="4107180"/>
                      <a:pt x="4660900" y="4175760"/>
                      <a:pt x="4610100" y="4232910"/>
                    </a:cubicBezTo>
                    <a:cubicBezTo>
                      <a:pt x="4568191" y="4281170"/>
                      <a:pt x="4535170" y="4335780"/>
                      <a:pt x="4491991" y="4382770"/>
                    </a:cubicBezTo>
                    <a:cubicBezTo>
                      <a:pt x="4453891" y="4424679"/>
                      <a:pt x="4411981" y="4466590"/>
                      <a:pt x="4345941" y="4467860"/>
                    </a:cubicBezTo>
                    <a:cubicBezTo>
                      <a:pt x="4330700" y="4467860"/>
                      <a:pt x="4316731" y="4483100"/>
                      <a:pt x="4301491" y="4490720"/>
                    </a:cubicBezTo>
                    <a:cubicBezTo>
                      <a:pt x="4236720" y="4518660"/>
                      <a:pt x="4169411" y="4542790"/>
                      <a:pt x="4105911" y="4573270"/>
                    </a:cubicBezTo>
                    <a:cubicBezTo>
                      <a:pt x="3989070" y="4629150"/>
                      <a:pt x="3863341" y="4638040"/>
                      <a:pt x="3737611" y="4643120"/>
                    </a:cubicBezTo>
                    <a:cubicBezTo>
                      <a:pt x="3689351" y="4645660"/>
                      <a:pt x="3639820" y="4641850"/>
                      <a:pt x="3591561" y="4645660"/>
                    </a:cubicBezTo>
                    <a:cubicBezTo>
                      <a:pt x="3567431" y="4646930"/>
                      <a:pt x="3544570" y="4658360"/>
                      <a:pt x="3521711" y="4663440"/>
                    </a:cubicBezTo>
                    <a:cubicBezTo>
                      <a:pt x="3511551" y="4665980"/>
                      <a:pt x="3501391" y="4664710"/>
                      <a:pt x="3489961" y="4665980"/>
                    </a:cubicBezTo>
                    <a:cubicBezTo>
                      <a:pt x="3474720" y="4667250"/>
                      <a:pt x="3459481" y="4671060"/>
                      <a:pt x="3444241" y="4669790"/>
                    </a:cubicBezTo>
                    <a:cubicBezTo>
                      <a:pt x="3429000" y="4667250"/>
                      <a:pt x="3418841" y="4662170"/>
                      <a:pt x="3416300" y="4662170"/>
                    </a:cubicBezTo>
                    <a:close/>
                  </a:path>
                </a:pathLst>
              </a:custGeom>
              <a:blipFill>
                <a:blip r:embed="rId2"/>
                <a:stretch>
                  <a:fillRect l="22" t="-3076" r="-66" b="-3121"/>
                </a:stretch>
              </a:blipFill>
            </p:spPr>
          </p:sp>
        </p:grpSp>
        <p:grpSp>
          <p:nvGrpSpPr>
            <p:cNvPr id="28" name="Group 28"/>
            <p:cNvGrpSpPr>
              <a:grpSpLocks noChangeAspect="1"/>
            </p:cNvGrpSpPr>
            <p:nvPr/>
          </p:nvGrpSpPr>
          <p:grpSpPr>
            <a:xfrm>
              <a:off x="0" y="2097319"/>
              <a:ext cx="1878070" cy="1834601"/>
              <a:chOff x="0" y="0"/>
              <a:chExt cx="4828540" cy="4716780"/>
            </a:xfrm>
          </p:grpSpPr>
          <p:sp>
            <p:nvSpPr>
              <p:cNvPr id="29" name="Freeform 29"/>
              <p:cNvSpPr/>
              <p:nvPr/>
            </p:nvSpPr>
            <p:spPr>
              <a:xfrm>
                <a:off x="0" y="-7620"/>
                <a:ext cx="4833620" cy="4726940"/>
              </a:xfrm>
              <a:custGeom>
                <a:avLst/>
                <a:gdLst/>
                <a:ahLst/>
                <a:cxnLst/>
                <a:rect l="l" t="t" r="r" b="b"/>
                <a:pathLst>
                  <a:path w="4833620" h="4726940">
                    <a:moveTo>
                      <a:pt x="3416300" y="4662170"/>
                    </a:moveTo>
                    <a:cubicBezTo>
                      <a:pt x="3388360" y="4669790"/>
                      <a:pt x="3366770" y="4679950"/>
                      <a:pt x="3345180" y="4682490"/>
                    </a:cubicBezTo>
                    <a:cubicBezTo>
                      <a:pt x="3223260" y="4692650"/>
                      <a:pt x="3102610" y="4702810"/>
                      <a:pt x="2980690" y="4711700"/>
                    </a:cubicBezTo>
                    <a:cubicBezTo>
                      <a:pt x="2918460" y="4715510"/>
                      <a:pt x="2856230" y="4719320"/>
                      <a:pt x="2794000" y="4720590"/>
                    </a:cubicBezTo>
                    <a:cubicBezTo>
                      <a:pt x="2726690" y="4723130"/>
                      <a:pt x="2659380" y="4726940"/>
                      <a:pt x="2593340" y="4724400"/>
                    </a:cubicBezTo>
                    <a:cubicBezTo>
                      <a:pt x="2529840" y="4723130"/>
                      <a:pt x="2466340" y="4719320"/>
                      <a:pt x="2405380" y="4707890"/>
                    </a:cubicBezTo>
                    <a:cubicBezTo>
                      <a:pt x="2326640" y="4693920"/>
                      <a:pt x="2246630" y="4693920"/>
                      <a:pt x="2169160" y="4681220"/>
                    </a:cubicBezTo>
                    <a:cubicBezTo>
                      <a:pt x="1967230" y="4648200"/>
                      <a:pt x="1761490" y="4657090"/>
                      <a:pt x="1558290" y="4643120"/>
                    </a:cubicBezTo>
                    <a:cubicBezTo>
                      <a:pt x="1443990" y="4635500"/>
                      <a:pt x="1329690" y="4617720"/>
                      <a:pt x="1215390" y="4602480"/>
                    </a:cubicBezTo>
                    <a:cubicBezTo>
                      <a:pt x="1085850" y="4585970"/>
                      <a:pt x="956310" y="4566920"/>
                      <a:pt x="825500" y="4549140"/>
                    </a:cubicBezTo>
                    <a:cubicBezTo>
                      <a:pt x="730250" y="4536440"/>
                      <a:pt x="633730" y="4523740"/>
                      <a:pt x="538480" y="4511040"/>
                    </a:cubicBezTo>
                    <a:cubicBezTo>
                      <a:pt x="535940" y="4511040"/>
                      <a:pt x="533400" y="4509770"/>
                      <a:pt x="530860" y="4509770"/>
                    </a:cubicBezTo>
                    <a:cubicBezTo>
                      <a:pt x="450850" y="4475479"/>
                      <a:pt x="365760" y="4448810"/>
                      <a:pt x="292100" y="4404360"/>
                    </a:cubicBezTo>
                    <a:cubicBezTo>
                      <a:pt x="167640" y="4328160"/>
                      <a:pt x="114300" y="4206240"/>
                      <a:pt x="109220" y="4062730"/>
                    </a:cubicBezTo>
                    <a:cubicBezTo>
                      <a:pt x="107950" y="4013200"/>
                      <a:pt x="101600" y="3964940"/>
                      <a:pt x="101600" y="3915410"/>
                    </a:cubicBezTo>
                    <a:cubicBezTo>
                      <a:pt x="102870" y="3846830"/>
                      <a:pt x="107950" y="3779520"/>
                      <a:pt x="111760" y="3712210"/>
                    </a:cubicBezTo>
                    <a:cubicBezTo>
                      <a:pt x="121920" y="3511550"/>
                      <a:pt x="127000" y="3310890"/>
                      <a:pt x="111760" y="3110230"/>
                    </a:cubicBezTo>
                    <a:cubicBezTo>
                      <a:pt x="97790" y="2929890"/>
                      <a:pt x="85090" y="2750820"/>
                      <a:pt x="71120" y="2570480"/>
                    </a:cubicBezTo>
                    <a:cubicBezTo>
                      <a:pt x="62230" y="2454910"/>
                      <a:pt x="50800" y="2340610"/>
                      <a:pt x="43180" y="2225040"/>
                    </a:cubicBezTo>
                    <a:cubicBezTo>
                      <a:pt x="38100" y="2148840"/>
                      <a:pt x="39370" y="2071370"/>
                      <a:pt x="34290" y="1995170"/>
                    </a:cubicBezTo>
                    <a:cubicBezTo>
                      <a:pt x="31750" y="1951990"/>
                      <a:pt x="17780" y="1910080"/>
                      <a:pt x="16510" y="1866900"/>
                    </a:cubicBezTo>
                    <a:cubicBezTo>
                      <a:pt x="11430" y="1762760"/>
                      <a:pt x="10160" y="1657350"/>
                      <a:pt x="7620" y="1551940"/>
                    </a:cubicBezTo>
                    <a:cubicBezTo>
                      <a:pt x="6350" y="1511300"/>
                      <a:pt x="0" y="1470660"/>
                      <a:pt x="1270" y="1430020"/>
                    </a:cubicBezTo>
                    <a:cubicBezTo>
                      <a:pt x="2540" y="1366520"/>
                      <a:pt x="10160" y="1303020"/>
                      <a:pt x="11430" y="1239520"/>
                    </a:cubicBezTo>
                    <a:cubicBezTo>
                      <a:pt x="12700" y="1165860"/>
                      <a:pt x="5080" y="1092200"/>
                      <a:pt x="7620" y="1019810"/>
                    </a:cubicBezTo>
                    <a:cubicBezTo>
                      <a:pt x="7620" y="949960"/>
                      <a:pt x="16510" y="881380"/>
                      <a:pt x="25400" y="811530"/>
                    </a:cubicBezTo>
                    <a:cubicBezTo>
                      <a:pt x="27940" y="787400"/>
                      <a:pt x="45720" y="765810"/>
                      <a:pt x="50800" y="741680"/>
                    </a:cubicBezTo>
                    <a:cubicBezTo>
                      <a:pt x="72390" y="622300"/>
                      <a:pt x="95250" y="502920"/>
                      <a:pt x="151130" y="392430"/>
                    </a:cubicBezTo>
                    <a:cubicBezTo>
                      <a:pt x="163830" y="368300"/>
                      <a:pt x="184150" y="346710"/>
                      <a:pt x="203200" y="327660"/>
                    </a:cubicBezTo>
                    <a:cubicBezTo>
                      <a:pt x="209550" y="321310"/>
                      <a:pt x="224790" y="325120"/>
                      <a:pt x="228600" y="325120"/>
                    </a:cubicBezTo>
                    <a:cubicBezTo>
                      <a:pt x="237490" y="308610"/>
                      <a:pt x="242570" y="292100"/>
                      <a:pt x="252730" y="284480"/>
                    </a:cubicBezTo>
                    <a:cubicBezTo>
                      <a:pt x="307340" y="242570"/>
                      <a:pt x="364490" y="212090"/>
                      <a:pt x="435610" y="204470"/>
                    </a:cubicBezTo>
                    <a:cubicBezTo>
                      <a:pt x="488950" y="198120"/>
                      <a:pt x="541020" y="175260"/>
                      <a:pt x="594360" y="162560"/>
                    </a:cubicBezTo>
                    <a:cubicBezTo>
                      <a:pt x="659130" y="147320"/>
                      <a:pt x="723900" y="129540"/>
                      <a:pt x="791210" y="120650"/>
                    </a:cubicBezTo>
                    <a:cubicBezTo>
                      <a:pt x="852170" y="113030"/>
                      <a:pt x="910590" y="96520"/>
                      <a:pt x="972820" y="91440"/>
                    </a:cubicBezTo>
                    <a:cubicBezTo>
                      <a:pt x="1036320" y="86360"/>
                      <a:pt x="1099820" y="71120"/>
                      <a:pt x="1164590" y="66040"/>
                    </a:cubicBezTo>
                    <a:cubicBezTo>
                      <a:pt x="1339850" y="53340"/>
                      <a:pt x="1516380" y="44450"/>
                      <a:pt x="1691640" y="34290"/>
                    </a:cubicBezTo>
                    <a:cubicBezTo>
                      <a:pt x="1734820" y="31750"/>
                      <a:pt x="1778000" y="34290"/>
                      <a:pt x="1821180" y="35560"/>
                    </a:cubicBezTo>
                    <a:cubicBezTo>
                      <a:pt x="1842770" y="36830"/>
                      <a:pt x="1864360" y="41910"/>
                      <a:pt x="1887220" y="44450"/>
                    </a:cubicBezTo>
                    <a:cubicBezTo>
                      <a:pt x="1897380" y="45720"/>
                      <a:pt x="1907540" y="41910"/>
                      <a:pt x="1917700" y="41910"/>
                    </a:cubicBezTo>
                    <a:cubicBezTo>
                      <a:pt x="1948180" y="41910"/>
                      <a:pt x="1979930" y="41910"/>
                      <a:pt x="2010410" y="40640"/>
                    </a:cubicBezTo>
                    <a:cubicBezTo>
                      <a:pt x="2068830" y="38100"/>
                      <a:pt x="2128520" y="31750"/>
                      <a:pt x="2186940" y="31750"/>
                    </a:cubicBezTo>
                    <a:cubicBezTo>
                      <a:pt x="2244090" y="31750"/>
                      <a:pt x="2301240" y="35560"/>
                      <a:pt x="2358390" y="38100"/>
                    </a:cubicBezTo>
                    <a:lnTo>
                      <a:pt x="2404110" y="38100"/>
                    </a:lnTo>
                    <a:cubicBezTo>
                      <a:pt x="2473960" y="35560"/>
                      <a:pt x="2542540" y="35560"/>
                      <a:pt x="2612390" y="31750"/>
                    </a:cubicBezTo>
                    <a:cubicBezTo>
                      <a:pt x="2679700" y="27940"/>
                      <a:pt x="2745740" y="19050"/>
                      <a:pt x="2813050" y="15240"/>
                    </a:cubicBezTo>
                    <a:cubicBezTo>
                      <a:pt x="2844800" y="12700"/>
                      <a:pt x="2877820" y="12700"/>
                      <a:pt x="2909570" y="19050"/>
                    </a:cubicBezTo>
                    <a:cubicBezTo>
                      <a:pt x="2957830" y="27940"/>
                      <a:pt x="3003550" y="33020"/>
                      <a:pt x="3051810" y="19050"/>
                    </a:cubicBezTo>
                    <a:cubicBezTo>
                      <a:pt x="3069590" y="13970"/>
                      <a:pt x="3092450" y="22860"/>
                      <a:pt x="3112770" y="25400"/>
                    </a:cubicBezTo>
                    <a:cubicBezTo>
                      <a:pt x="3121660" y="26670"/>
                      <a:pt x="3131820" y="29210"/>
                      <a:pt x="3136900" y="25400"/>
                    </a:cubicBezTo>
                    <a:cubicBezTo>
                      <a:pt x="3171190" y="0"/>
                      <a:pt x="3202940" y="6350"/>
                      <a:pt x="3235960" y="27940"/>
                    </a:cubicBezTo>
                    <a:cubicBezTo>
                      <a:pt x="3239770" y="30480"/>
                      <a:pt x="3249930" y="24130"/>
                      <a:pt x="3257550" y="24130"/>
                    </a:cubicBezTo>
                    <a:cubicBezTo>
                      <a:pt x="3288030" y="24130"/>
                      <a:pt x="3318510" y="24130"/>
                      <a:pt x="3350260" y="25400"/>
                    </a:cubicBezTo>
                    <a:cubicBezTo>
                      <a:pt x="3373120" y="26670"/>
                      <a:pt x="3394710" y="34290"/>
                      <a:pt x="3417570" y="36830"/>
                    </a:cubicBezTo>
                    <a:cubicBezTo>
                      <a:pt x="3467100" y="43180"/>
                      <a:pt x="3517900" y="53340"/>
                      <a:pt x="3568700" y="53340"/>
                    </a:cubicBezTo>
                    <a:cubicBezTo>
                      <a:pt x="3663950" y="54610"/>
                      <a:pt x="3759200" y="58420"/>
                      <a:pt x="3853180" y="78740"/>
                    </a:cubicBezTo>
                    <a:cubicBezTo>
                      <a:pt x="3940809" y="97790"/>
                      <a:pt x="4030980" y="97790"/>
                      <a:pt x="4119880" y="113030"/>
                    </a:cubicBezTo>
                    <a:cubicBezTo>
                      <a:pt x="4173220" y="121920"/>
                      <a:pt x="4227830" y="138430"/>
                      <a:pt x="4273550" y="165100"/>
                    </a:cubicBezTo>
                    <a:cubicBezTo>
                      <a:pt x="4323080" y="193040"/>
                      <a:pt x="4361180" y="238760"/>
                      <a:pt x="4405630" y="276860"/>
                    </a:cubicBezTo>
                    <a:cubicBezTo>
                      <a:pt x="4422139" y="290830"/>
                      <a:pt x="4446270" y="300990"/>
                      <a:pt x="4457700" y="318770"/>
                    </a:cubicBezTo>
                    <a:cubicBezTo>
                      <a:pt x="4490720" y="367030"/>
                      <a:pt x="4519930" y="417830"/>
                      <a:pt x="4549140" y="468630"/>
                    </a:cubicBezTo>
                    <a:cubicBezTo>
                      <a:pt x="4570730" y="505460"/>
                      <a:pt x="4592320" y="543560"/>
                      <a:pt x="4608830" y="581660"/>
                    </a:cubicBezTo>
                    <a:cubicBezTo>
                      <a:pt x="4626610" y="626110"/>
                      <a:pt x="4640580" y="671830"/>
                      <a:pt x="4654550" y="718820"/>
                    </a:cubicBezTo>
                    <a:cubicBezTo>
                      <a:pt x="4676140" y="792480"/>
                      <a:pt x="4701540" y="866140"/>
                      <a:pt x="4715510" y="942340"/>
                    </a:cubicBezTo>
                    <a:cubicBezTo>
                      <a:pt x="4735830" y="1049020"/>
                      <a:pt x="4745990" y="1158240"/>
                      <a:pt x="4761230" y="1266190"/>
                    </a:cubicBezTo>
                    <a:cubicBezTo>
                      <a:pt x="4766310" y="1301750"/>
                      <a:pt x="4772660" y="1337310"/>
                      <a:pt x="4775200" y="1372870"/>
                    </a:cubicBezTo>
                    <a:cubicBezTo>
                      <a:pt x="4782820" y="1474470"/>
                      <a:pt x="4787900" y="1574800"/>
                      <a:pt x="4794250" y="1676400"/>
                    </a:cubicBezTo>
                    <a:cubicBezTo>
                      <a:pt x="4803140" y="1802130"/>
                      <a:pt x="4815840" y="1926590"/>
                      <a:pt x="4822190" y="2052320"/>
                    </a:cubicBezTo>
                    <a:cubicBezTo>
                      <a:pt x="4828540" y="2172970"/>
                      <a:pt x="4833620" y="2294890"/>
                      <a:pt x="4831080" y="2416810"/>
                    </a:cubicBezTo>
                    <a:cubicBezTo>
                      <a:pt x="4827270" y="2620010"/>
                      <a:pt x="4817110" y="2821940"/>
                      <a:pt x="4806950" y="3025140"/>
                    </a:cubicBezTo>
                    <a:cubicBezTo>
                      <a:pt x="4800600" y="3150870"/>
                      <a:pt x="4791710" y="3275330"/>
                      <a:pt x="4779010" y="3399790"/>
                    </a:cubicBezTo>
                    <a:cubicBezTo>
                      <a:pt x="4766310" y="3524250"/>
                      <a:pt x="4747260" y="3647440"/>
                      <a:pt x="4733290" y="3771900"/>
                    </a:cubicBezTo>
                    <a:cubicBezTo>
                      <a:pt x="4723130" y="3858260"/>
                      <a:pt x="4720590" y="3944620"/>
                      <a:pt x="4709160" y="4029710"/>
                    </a:cubicBezTo>
                    <a:cubicBezTo>
                      <a:pt x="4699000" y="4107180"/>
                      <a:pt x="4660900" y="4175760"/>
                      <a:pt x="4610100" y="4232910"/>
                    </a:cubicBezTo>
                    <a:cubicBezTo>
                      <a:pt x="4568191" y="4281170"/>
                      <a:pt x="4535170" y="4335780"/>
                      <a:pt x="4491991" y="4382770"/>
                    </a:cubicBezTo>
                    <a:cubicBezTo>
                      <a:pt x="4453891" y="4424679"/>
                      <a:pt x="4411981" y="4466590"/>
                      <a:pt x="4345941" y="4467860"/>
                    </a:cubicBezTo>
                    <a:cubicBezTo>
                      <a:pt x="4330700" y="4467860"/>
                      <a:pt x="4316731" y="4483100"/>
                      <a:pt x="4301491" y="4490720"/>
                    </a:cubicBezTo>
                    <a:cubicBezTo>
                      <a:pt x="4236720" y="4518660"/>
                      <a:pt x="4169411" y="4542790"/>
                      <a:pt x="4105911" y="4573270"/>
                    </a:cubicBezTo>
                    <a:cubicBezTo>
                      <a:pt x="3989070" y="4629150"/>
                      <a:pt x="3863341" y="4638040"/>
                      <a:pt x="3737611" y="4643120"/>
                    </a:cubicBezTo>
                    <a:cubicBezTo>
                      <a:pt x="3689351" y="4645660"/>
                      <a:pt x="3639820" y="4641850"/>
                      <a:pt x="3591561" y="4645660"/>
                    </a:cubicBezTo>
                    <a:cubicBezTo>
                      <a:pt x="3567431" y="4646930"/>
                      <a:pt x="3544570" y="4658360"/>
                      <a:pt x="3521711" y="4663440"/>
                    </a:cubicBezTo>
                    <a:cubicBezTo>
                      <a:pt x="3511551" y="4665980"/>
                      <a:pt x="3501391" y="4664710"/>
                      <a:pt x="3489961" y="4665980"/>
                    </a:cubicBezTo>
                    <a:cubicBezTo>
                      <a:pt x="3474720" y="4667250"/>
                      <a:pt x="3459481" y="4671060"/>
                      <a:pt x="3444241" y="4669790"/>
                    </a:cubicBezTo>
                    <a:cubicBezTo>
                      <a:pt x="3429000" y="4667250"/>
                      <a:pt x="3418841" y="4662170"/>
                      <a:pt x="3416300" y="4662170"/>
                    </a:cubicBezTo>
                    <a:close/>
                  </a:path>
                </a:pathLst>
              </a:custGeom>
              <a:blipFill>
                <a:blip r:embed="rId2"/>
                <a:stretch>
                  <a:fillRect l="22" t="-3076" r="-66" b="-3121"/>
                </a:stretch>
              </a:blipFill>
            </p:spPr>
          </p:sp>
        </p:grpSp>
        <p:grpSp>
          <p:nvGrpSpPr>
            <p:cNvPr id="30" name="Group 30"/>
            <p:cNvGrpSpPr>
              <a:grpSpLocks noChangeAspect="1"/>
            </p:cNvGrpSpPr>
            <p:nvPr/>
          </p:nvGrpSpPr>
          <p:grpSpPr>
            <a:xfrm>
              <a:off x="2770793" y="2097319"/>
              <a:ext cx="1878070" cy="1834601"/>
              <a:chOff x="0" y="0"/>
              <a:chExt cx="4828540" cy="4716780"/>
            </a:xfrm>
          </p:grpSpPr>
          <p:sp>
            <p:nvSpPr>
              <p:cNvPr id="31" name="Freeform 31"/>
              <p:cNvSpPr/>
              <p:nvPr/>
            </p:nvSpPr>
            <p:spPr>
              <a:xfrm>
                <a:off x="0" y="-7620"/>
                <a:ext cx="4833620" cy="4726940"/>
              </a:xfrm>
              <a:custGeom>
                <a:avLst/>
                <a:gdLst/>
                <a:ahLst/>
                <a:cxnLst/>
                <a:rect l="l" t="t" r="r" b="b"/>
                <a:pathLst>
                  <a:path w="4833620" h="4726940">
                    <a:moveTo>
                      <a:pt x="3416300" y="4662170"/>
                    </a:moveTo>
                    <a:cubicBezTo>
                      <a:pt x="3388360" y="4669790"/>
                      <a:pt x="3366770" y="4679950"/>
                      <a:pt x="3345180" y="4682490"/>
                    </a:cubicBezTo>
                    <a:cubicBezTo>
                      <a:pt x="3223260" y="4692650"/>
                      <a:pt x="3102610" y="4702810"/>
                      <a:pt x="2980690" y="4711700"/>
                    </a:cubicBezTo>
                    <a:cubicBezTo>
                      <a:pt x="2918460" y="4715510"/>
                      <a:pt x="2856230" y="4719320"/>
                      <a:pt x="2794000" y="4720590"/>
                    </a:cubicBezTo>
                    <a:cubicBezTo>
                      <a:pt x="2726690" y="4723130"/>
                      <a:pt x="2659380" y="4726940"/>
                      <a:pt x="2593340" y="4724400"/>
                    </a:cubicBezTo>
                    <a:cubicBezTo>
                      <a:pt x="2529840" y="4723130"/>
                      <a:pt x="2466340" y="4719320"/>
                      <a:pt x="2405380" y="4707890"/>
                    </a:cubicBezTo>
                    <a:cubicBezTo>
                      <a:pt x="2326640" y="4693920"/>
                      <a:pt x="2246630" y="4693920"/>
                      <a:pt x="2169160" y="4681220"/>
                    </a:cubicBezTo>
                    <a:cubicBezTo>
                      <a:pt x="1967230" y="4648200"/>
                      <a:pt x="1761490" y="4657090"/>
                      <a:pt x="1558290" y="4643120"/>
                    </a:cubicBezTo>
                    <a:cubicBezTo>
                      <a:pt x="1443990" y="4635500"/>
                      <a:pt x="1329690" y="4617720"/>
                      <a:pt x="1215390" y="4602480"/>
                    </a:cubicBezTo>
                    <a:cubicBezTo>
                      <a:pt x="1085850" y="4585970"/>
                      <a:pt x="956310" y="4566920"/>
                      <a:pt x="825500" y="4549140"/>
                    </a:cubicBezTo>
                    <a:cubicBezTo>
                      <a:pt x="730250" y="4536440"/>
                      <a:pt x="633730" y="4523740"/>
                      <a:pt x="538480" y="4511040"/>
                    </a:cubicBezTo>
                    <a:cubicBezTo>
                      <a:pt x="535940" y="4511040"/>
                      <a:pt x="533400" y="4509770"/>
                      <a:pt x="530860" y="4509770"/>
                    </a:cubicBezTo>
                    <a:cubicBezTo>
                      <a:pt x="450850" y="4475479"/>
                      <a:pt x="365760" y="4448810"/>
                      <a:pt x="292100" y="4404360"/>
                    </a:cubicBezTo>
                    <a:cubicBezTo>
                      <a:pt x="167640" y="4328160"/>
                      <a:pt x="114300" y="4206240"/>
                      <a:pt x="109220" y="4062730"/>
                    </a:cubicBezTo>
                    <a:cubicBezTo>
                      <a:pt x="107950" y="4013200"/>
                      <a:pt x="101600" y="3964940"/>
                      <a:pt x="101600" y="3915410"/>
                    </a:cubicBezTo>
                    <a:cubicBezTo>
                      <a:pt x="102870" y="3846830"/>
                      <a:pt x="107950" y="3779520"/>
                      <a:pt x="111760" y="3712210"/>
                    </a:cubicBezTo>
                    <a:cubicBezTo>
                      <a:pt x="121920" y="3511550"/>
                      <a:pt x="127000" y="3310890"/>
                      <a:pt x="111760" y="3110230"/>
                    </a:cubicBezTo>
                    <a:cubicBezTo>
                      <a:pt x="97790" y="2929890"/>
                      <a:pt x="85090" y="2750820"/>
                      <a:pt x="71120" y="2570480"/>
                    </a:cubicBezTo>
                    <a:cubicBezTo>
                      <a:pt x="62230" y="2454910"/>
                      <a:pt x="50800" y="2340610"/>
                      <a:pt x="43180" y="2225040"/>
                    </a:cubicBezTo>
                    <a:cubicBezTo>
                      <a:pt x="38100" y="2148840"/>
                      <a:pt x="39370" y="2071370"/>
                      <a:pt x="34290" y="1995170"/>
                    </a:cubicBezTo>
                    <a:cubicBezTo>
                      <a:pt x="31750" y="1951990"/>
                      <a:pt x="17780" y="1910080"/>
                      <a:pt x="16510" y="1866900"/>
                    </a:cubicBezTo>
                    <a:cubicBezTo>
                      <a:pt x="11430" y="1762760"/>
                      <a:pt x="10160" y="1657350"/>
                      <a:pt x="7620" y="1551940"/>
                    </a:cubicBezTo>
                    <a:cubicBezTo>
                      <a:pt x="6350" y="1511300"/>
                      <a:pt x="0" y="1470660"/>
                      <a:pt x="1270" y="1430020"/>
                    </a:cubicBezTo>
                    <a:cubicBezTo>
                      <a:pt x="2540" y="1366520"/>
                      <a:pt x="10160" y="1303020"/>
                      <a:pt x="11430" y="1239520"/>
                    </a:cubicBezTo>
                    <a:cubicBezTo>
                      <a:pt x="12700" y="1165860"/>
                      <a:pt x="5080" y="1092200"/>
                      <a:pt x="7620" y="1019810"/>
                    </a:cubicBezTo>
                    <a:cubicBezTo>
                      <a:pt x="7620" y="949960"/>
                      <a:pt x="16510" y="881380"/>
                      <a:pt x="25400" y="811530"/>
                    </a:cubicBezTo>
                    <a:cubicBezTo>
                      <a:pt x="27940" y="787400"/>
                      <a:pt x="45720" y="765810"/>
                      <a:pt x="50800" y="741680"/>
                    </a:cubicBezTo>
                    <a:cubicBezTo>
                      <a:pt x="72390" y="622300"/>
                      <a:pt x="95250" y="502920"/>
                      <a:pt x="151130" y="392430"/>
                    </a:cubicBezTo>
                    <a:cubicBezTo>
                      <a:pt x="163830" y="368300"/>
                      <a:pt x="184150" y="346710"/>
                      <a:pt x="203200" y="327660"/>
                    </a:cubicBezTo>
                    <a:cubicBezTo>
                      <a:pt x="209550" y="321310"/>
                      <a:pt x="224790" y="325120"/>
                      <a:pt x="228600" y="325120"/>
                    </a:cubicBezTo>
                    <a:cubicBezTo>
                      <a:pt x="237490" y="308610"/>
                      <a:pt x="242570" y="292100"/>
                      <a:pt x="252730" y="284480"/>
                    </a:cubicBezTo>
                    <a:cubicBezTo>
                      <a:pt x="307340" y="242570"/>
                      <a:pt x="364490" y="212090"/>
                      <a:pt x="435610" y="204470"/>
                    </a:cubicBezTo>
                    <a:cubicBezTo>
                      <a:pt x="488950" y="198120"/>
                      <a:pt x="541020" y="175260"/>
                      <a:pt x="594360" y="162560"/>
                    </a:cubicBezTo>
                    <a:cubicBezTo>
                      <a:pt x="659130" y="147320"/>
                      <a:pt x="723900" y="129540"/>
                      <a:pt x="791210" y="120650"/>
                    </a:cubicBezTo>
                    <a:cubicBezTo>
                      <a:pt x="852170" y="113030"/>
                      <a:pt x="910590" y="96520"/>
                      <a:pt x="972820" y="91440"/>
                    </a:cubicBezTo>
                    <a:cubicBezTo>
                      <a:pt x="1036320" y="86360"/>
                      <a:pt x="1099820" y="71120"/>
                      <a:pt x="1164590" y="66040"/>
                    </a:cubicBezTo>
                    <a:cubicBezTo>
                      <a:pt x="1339850" y="53340"/>
                      <a:pt x="1516380" y="44450"/>
                      <a:pt x="1691640" y="34290"/>
                    </a:cubicBezTo>
                    <a:cubicBezTo>
                      <a:pt x="1734820" y="31750"/>
                      <a:pt x="1778000" y="34290"/>
                      <a:pt x="1821180" y="35560"/>
                    </a:cubicBezTo>
                    <a:cubicBezTo>
                      <a:pt x="1842770" y="36830"/>
                      <a:pt x="1864360" y="41910"/>
                      <a:pt x="1887220" y="44450"/>
                    </a:cubicBezTo>
                    <a:cubicBezTo>
                      <a:pt x="1897380" y="45720"/>
                      <a:pt x="1907540" y="41910"/>
                      <a:pt x="1917700" y="41910"/>
                    </a:cubicBezTo>
                    <a:cubicBezTo>
                      <a:pt x="1948180" y="41910"/>
                      <a:pt x="1979930" y="41910"/>
                      <a:pt x="2010410" y="40640"/>
                    </a:cubicBezTo>
                    <a:cubicBezTo>
                      <a:pt x="2068830" y="38100"/>
                      <a:pt x="2128520" y="31750"/>
                      <a:pt x="2186940" y="31750"/>
                    </a:cubicBezTo>
                    <a:cubicBezTo>
                      <a:pt x="2244090" y="31750"/>
                      <a:pt x="2301240" y="35560"/>
                      <a:pt x="2358390" y="38100"/>
                    </a:cubicBezTo>
                    <a:lnTo>
                      <a:pt x="2404110" y="38100"/>
                    </a:lnTo>
                    <a:cubicBezTo>
                      <a:pt x="2473960" y="35560"/>
                      <a:pt x="2542540" y="35560"/>
                      <a:pt x="2612390" y="31750"/>
                    </a:cubicBezTo>
                    <a:cubicBezTo>
                      <a:pt x="2679700" y="27940"/>
                      <a:pt x="2745740" y="19050"/>
                      <a:pt x="2813050" y="15240"/>
                    </a:cubicBezTo>
                    <a:cubicBezTo>
                      <a:pt x="2844800" y="12700"/>
                      <a:pt x="2877820" y="12700"/>
                      <a:pt x="2909570" y="19050"/>
                    </a:cubicBezTo>
                    <a:cubicBezTo>
                      <a:pt x="2957830" y="27940"/>
                      <a:pt x="3003550" y="33020"/>
                      <a:pt x="3051810" y="19050"/>
                    </a:cubicBezTo>
                    <a:cubicBezTo>
                      <a:pt x="3069590" y="13970"/>
                      <a:pt x="3092450" y="22860"/>
                      <a:pt x="3112770" y="25400"/>
                    </a:cubicBezTo>
                    <a:cubicBezTo>
                      <a:pt x="3121660" y="26670"/>
                      <a:pt x="3131820" y="29210"/>
                      <a:pt x="3136900" y="25400"/>
                    </a:cubicBezTo>
                    <a:cubicBezTo>
                      <a:pt x="3171190" y="0"/>
                      <a:pt x="3202940" y="6350"/>
                      <a:pt x="3235960" y="27940"/>
                    </a:cubicBezTo>
                    <a:cubicBezTo>
                      <a:pt x="3239770" y="30480"/>
                      <a:pt x="3249930" y="24130"/>
                      <a:pt x="3257550" y="24130"/>
                    </a:cubicBezTo>
                    <a:cubicBezTo>
                      <a:pt x="3288030" y="24130"/>
                      <a:pt x="3318510" y="24130"/>
                      <a:pt x="3350260" y="25400"/>
                    </a:cubicBezTo>
                    <a:cubicBezTo>
                      <a:pt x="3373120" y="26670"/>
                      <a:pt x="3394710" y="34290"/>
                      <a:pt x="3417570" y="36830"/>
                    </a:cubicBezTo>
                    <a:cubicBezTo>
                      <a:pt x="3467100" y="43180"/>
                      <a:pt x="3517900" y="53340"/>
                      <a:pt x="3568700" y="53340"/>
                    </a:cubicBezTo>
                    <a:cubicBezTo>
                      <a:pt x="3663950" y="54610"/>
                      <a:pt x="3759200" y="58420"/>
                      <a:pt x="3853180" y="78740"/>
                    </a:cubicBezTo>
                    <a:cubicBezTo>
                      <a:pt x="3940809" y="97790"/>
                      <a:pt x="4030980" y="97790"/>
                      <a:pt x="4119880" y="113030"/>
                    </a:cubicBezTo>
                    <a:cubicBezTo>
                      <a:pt x="4173220" y="121920"/>
                      <a:pt x="4227830" y="138430"/>
                      <a:pt x="4273550" y="165100"/>
                    </a:cubicBezTo>
                    <a:cubicBezTo>
                      <a:pt x="4323080" y="193040"/>
                      <a:pt x="4361180" y="238760"/>
                      <a:pt x="4405630" y="276860"/>
                    </a:cubicBezTo>
                    <a:cubicBezTo>
                      <a:pt x="4422139" y="290830"/>
                      <a:pt x="4446270" y="300990"/>
                      <a:pt x="4457700" y="318770"/>
                    </a:cubicBezTo>
                    <a:cubicBezTo>
                      <a:pt x="4490720" y="367030"/>
                      <a:pt x="4519930" y="417830"/>
                      <a:pt x="4549140" y="468630"/>
                    </a:cubicBezTo>
                    <a:cubicBezTo>
                      <a:pt x="4570730" y="505460"/>
                      <a:pt x="4592320" y="543560"/>
                      <a:pt x="4608830" y="581660"/>
                    </a:cubicBezTo>
                    <a:cubicBezTo>
                      <a:pt x="4626610" y="626110"/>
                      <a:pt x="4640580" y="671830"/>
                      <a:pt x="4654550" y="718820"/>
                    </a:cubicBezTo>
                    <a:cubicBezTo>
                      <a:pt x="4676140" y="792480"/>
                      <a:pt x="4701540" y="866140"/>
                      <a:pt x="4715510" y="942340"/>
                    </a:cubicBezTo>
                    <a:cubicBezTo>
                      <a:pt x="4735830" y="1049020"/>
                      <a:pt x="4745990" y="1158240"/>
                      <a:pt x="4761230" y="1266190"/>
                    </a:cubicBezTo>
                    <a:cubicBezTo>
                      <a:pt x="4766310" y="1301750"/>
                      <a:pt x="4772660" y="1337310"/>
                      <a:pt x="4775200" y="1372870"/>
                    </a:cubicBezTo>
                    <a:cubicBezTo>
                      <a:pt x="4782820" y="1474470"/>
                      <a:pt x="4787900" y="1574800"/>
                      <a:pt x="4794250" y="1676400"/>
                    </a:cubicBezTo>
                    <a:cubicBezTo>
                      <a:pt x="4803140" y="1802130"/>
                      <a:pt x="4815840" y="1926590"/>
                      <a:pt x="4822190" y="2052320"/>
                    </a:cubicBezTo>
                    <a:cubicBezTo>
                      <a:pt x="4828540" y="2172970"/>
                      <a:pt x="4833620" y="2294890"/>
                      <a:pt x="4831080" y="2416810"/>
                    </a:cubicBezTo>
                    <a:cubicBezTo>
                      <a:pt x="4827270" y="2620010"/>
                      <a:pt x="4817110" y="2821940"/>
                      <a:pt x="4806950" y="3025140"/>
                    </a:cubicBezTo>
                    <a:cubicBezTo>
                      <a:pt x="4800600" y="3150870"/>
                      <a:pt x="4791710" y="3275330"/>
                      <a:pt x="4779010" y="3399790"/>
                    </a:cubicBezTo>
                    <a:cubicBezTo>
                      <a:pt x="4766310" y="3524250"/>
                      <a:pt x="4747260" y="3647440"/>
                      <a:pt x="4733290" y="3771900"/>
                    </a:cubicBezTo>
                    <a:cubicBezTo>
                      <a:pt x="4723130" y="3858260"/>
                      <a:pt x="4720590" y="3944620"/>
                      <a:pt x="4709160" y="4029710"/>
                    </a:cubicBezTo>
                    <a:cubicBezTo>
                      <a:pt x="4699000" y="4107180"/>
                      <a:pt x="4660900" y="4175760"/>
                      <a:pt x="4610100" y="4232910"/>
                    </a:cubicBezTo>
                    <a:cubicBezTo>
                      <a:pt x="4568191" y="4281170"/>
                      <a:pt x="4535170" y="4335780"/>
                      <a:pt x="4491991" y="4382770"/>
                    </a:cubicBezTo>
                    <a:cubicBezTo>
                      <a:pt x="4453891" y="4424679"/>
                      <a:pt x="4411981" y="4466590"/>
                      <a:pt x="4345941" y="4467860"/>
                    </a:cubicBezTo>
                    <a:cubicBezTo>
                      <a:pt x="4330700" y="4467860"/>
                      <a:pt x="4316731" y="4483100"/>
                      <a:pt x="4301491" y="4490720"/>
                    </a:cubicBezTo>
                    <a:cubicBezTo>
                      <a:pt x="4236720" y="4518660"/>
                      <a:pt x="4169411" y="4542790"/>
                      <a:pt x="4105911" y="4573270"/>
                    </a:cubicBezTo>
                    <a:cubicBezTo>
                      <a:pt x="3989070" y="4629150"/>
                      <a:pt x="3863341" y="4638040"/>
                      <a:pt x="3737611" y="4643120"/>
                    </a:cubicBezTo>
                    <a:cubicBezTo>
                      <a:pt x="3689351" y="4645660"/>
                      <a:pt x="3639820" y="4641850"/>
                      <a:pt x="3591561" y="4645660"/>
                    </a:cubicBezTo>
                    <a:cubicBezTo>
                      <a:pt x="3567431" y="4646930"/>
                      <a:pt x="3544570" y="4658360"/>
                      <a:pt x="3521711" y="4663440"/>
                    </a:cubicBezTo>
                    <a:cubicBezTo>
                      <a:pt x="3511551" y="4665980"/>
                      <a:pt x="3501391" y="4664710"/>
                      <a:pt x="3489961" y="4665980"/>
                    </a:cubicBezTo>
                    <a:cubicBezTo>
                      <a:pt x="3474720" y="4667250"/>
                      <a:pt x="3459481" y="4671060"/>
                      <a:pt x="3444241" y="4669790"/>
                    </a:cubicBezTo>
                    <a:cubicBezTo>
                      <a:pt x="3429000" y="4667250"/>
                      <a:pt x="3418841" y="4662170"/>
                      <a:pt x="3416300" y="4662170"/>
                    </a:cubicBezTo>
                    <a:close/>
                  </a:path>
                </a:pathLst>
              </a:custGeom>
              <a:blipFill>
                <a:blip r:embed="rId2"/>
                <a:stretch>
                  <a:fillRect l="22" t="-3076" r="-66" b="-3121"/>
                </a:stretch>
              </a:blipFill>
            </p:spPr>
          </p:sp>
        </p:grpSp>
        <p:grpSp>
          <p:nvGrpSpPr>
            <p:cNvPr id="32" name="Group 32"/>
            <p:cNvGrpSpPr>
              <a:grpSpLocks noChangeAspect="1"/>
            </p:cNvGrpSpPr>
            <p:nvPr/>
          </p:nvGrpSpPr>
          <p:grpSpPr>
            <a:xfrm>
              <a:off x="0" y="4199023"/>
              <a:ext cx="1878070" cy="1834601"/>
              <a:chOff x="0" y="0"/>
              <a:chExt cx="4828540" cy="4716780"/>
            </a:xfrm>
          </p:grpSpPr>
          <p:sp>
            <p:nvSpPr>
              <p:cNvPr id="33" name="Freeform 33"/>
              <p:cNvSpPr/>
              <p:nvPr/>
            </p:nvSpPr>
            <p:spPr>
              <a:xfrm>
                <a:off x="0" y="-7620"/>
                <a:ext cx="4833620" cy="4726940"/>
              </a:xfrm>
              <a:custGeom>
                <a:avLst/>
                <a:gdLst/>
                <a:ahLst/>
                <a:cxnLst/>
                <a:rect l="l" t="t" r="r" b="b"/>
                <a:pathLst>
                  <a:path w="4833620" h="4726940">
                    <a:moveTo>
                      <a:pt x="3416300" y="4662170"/>
                    </a:moveTo>
                    <a:cubicBezTo>
                      <a:pt x="3388360" y="4669790"/>
                      <a:pt x="3366770" y="4679950"/>
                      <a:pt x="3345180" y="4682490"/>
                    </a:cubicBezTo>
                    <a:cubicBezTo>
                      <a:pt x="3223260" y="4692650"/>
                      <a:pt x="3102610" y="4702810"/>
                      <a:pt x="2980690" y="4711700"/>
                    </a:cubicBezTo>
                    <a:cubicBezTo>
                      <a:pt x="2918460" y="4715510"/>
                      <a:pt x="2856230" y="4719320"/>
                      <a:pt x="2794000" y="4720590"/>
                    </a:cubicBezTo>
                    <a:cubicBezTo>
                      <a:pt x="2726690" y="4723130"/>
                      <a:pt x="2659380" y="4726940"/>
                      <a:pt x="2593340" y="4724400"/>
                    </a:cubicBezTo>
                    <a:cubicBezTo>
                      <a:pt x="2529840" y="4723130"/>
                      <a:pt x="2466340" y="4719320"/>
                      <a:pt x="2405380" y="4707890"/>
                    </a:cubicBezTo>
                    <a:cubicBezTo>
                      <a:pt x="2326640" y="4693920"/>
                      <a:pt x="2246630" y="4693920"/>
                      <a:pt x="2169160" y="4681220"/>
                    </a:cubicBezTo>
                    <a:cubicBezTo>
                      <a:pt x="1967230" y="4648200"/>
                      <a:pt x="1761490" y="4657090"/>
                      <a:pt x="1558290" y="4643120"/>
                    </a:cubicBezTo>
                    <a:cubicBezTo>
                      <a:pt x="1443990" y="4635500"/>
                      <a:pt x="1329690" y="4617720"/>
                      <a:pt x="1215390" y="4602480"/>
                    </a:cubicBezTo>
                    <a:cubicBezTo>
                      <a:pt x="1085850" y="4585970"/>
                      <a:pt x="956310" y="4566920"/>
                      <a:pt x="825500" y="4549140"/>
                    </a:cubicBezTo>
                    <a:cubicBezTo>
                      <a:pt x="730250" y="4536440"/>
                      <a:pt x="633730" y="4523740"/>
                      <a:pt x="538480" y="4511040"/>
                    </a:cubicBezTo>
                    <a:cubicBezTo>
                      <a:pt x="535940" y="4511040"/>
                      <a:pt x="533400" y="4509770"/>
                      <a:pt x="530860" y="4509770"/>
                    </a:cubicBezTo>
                    <a:cubicBezTo>
                      <a:pt x="450850" y="4475479"/>
                      <a:pt x="365760" y="4448810"/>
                      <a:pt x="292100" y="4404360"/>
                    </a:cubicBezTo>
                    <a:cubicBezTo>
                      <a:pt x="167640" y="4328160"/>
                      <a:pt x="114300" y="4206240"/>
                      <a:pt x="109220" y="4062730"/>
                    </a:cubicBezTo>
                    <a:cubicBezTo>
                      <a:pt x="107950" y="4013200"/>
                      <a:pt x="101600" y="3964940"/>
                      <a:pt x="101600" y="3915410"/>
                    </a:cubicBezTo>
                    <a:cubicBezTo>
                      <a:pt x="102870" y="3846830"/>
                      <a:pt x="107950" y="3779520"/>
                      <a:pt x="111760" y="3712210"/>
                    </a:cubicBezTo>
                    <a:cubicBezTo>
                      <a:pt x="121920" y="3511550"/>
                      <a:pt x="127000" y="3310890"/>
                      <a:pt x="111760" y="3110230"/>
                    </a:cubicBezTo>
                    <a:cubicBezTo>
                      <a:pt x="97790" y="2929890"/>
                      <a:pt x="85090" y="2750820"/>
                      <a:pt x="71120" y="2570480"/>
                    </a:cubicBezTo>
                    <a:cubicBezTo>
                      <a:pt x="62230" y="2454910"/>
                      <a:pt x="50800" y="2340610"/>
                      <a:pt x="43180" y="2225040"/>
                    </a:cubicBezTo>
                    <a:cubicBezTo>
                      <a:pt x="38100" y="2148840"/>
                      <a:pt x="39370" y="2071370"/>
                      <a:pt x="34290" y="1995170"/>
                    </a:cubicBezTo>
                    <a:cubicBezTo>
                      <a:pt x="31750" y="1951990"/>
                      <a:pt x="17780" y="1910080"/>
                      <a:pt x="16510" y="1866900"/>
                    </a:cubicBezTo>
                    <a:cubicBezTo>
                      <a:pt x="11430" y="1762760"/>
                      <a:pt x="10160" y="1657350"/>
                      <a:pt x="7620" y="1551940"/>
                    </a:cubicBezTo>
                    <a:cubicBezTo>
                      <a:pt x="6350" y="1511300"/>
                      <a:pt x="0" y="1470660"/>
                      <a:pt x="1270" y="1430020"/>
                    </a:cubicBezTo>
                    <a:cubicBezTo>
                      <a:pt x="2540" y="1366520"/>
                      <a:pt x="10160" y="1303020"/>
                      <a:pt x="11430" y="1239520"/>
                    </a:cubicBezTo>
                    <a:cubicBezTo>
                      <a:pt x="12700" y="1165860"/>
                      <a:pt x="5080" y="1092200"/>
                      <a:pt x="7620" y="1019810"/>
                    </a:cubicBezTo>
                    <a:cubicBezTo>
                      <a:pt x="7620" y="949960"/>
                      <a:pt x="16510" y="881380"/>
                      <a:pt x="25400" y="811530"/>
                    </a:cubicBezTo>
                    <a:cubicBezTo>
                      <a:pt x="27940" y="787400"/>
                      <a:pt x="45720" y="765810"/>
                      <a:pt x="50800" y="741680"/>
                    </a:cubicBezTo>
                    <a:cubicBezTo>
                      <a:pt x="72390" y="622300"/>
                      <a:pt x="95250" y="502920"/>
                      <a:pt x="151130" y="392430"/>
                    </a:cubicBezTo>
                    <a:cubicBezTo>
                      <a:pt x="163830" y="368300"/>
                      <a:pt x="184150" y="346710"/>
                      <a:pt x="203200" y="327660"/>
                    </a:cubicBezTo>
                    <a:cubicBezTo>
                      <a:pt x="209550" y="321310"/>
                      <a:pt x="224790" y="325120"/>
                      <a:pt x="228600" y="325120"/>
                    </a:cubicBezTo>
                    <a:cubicBezTo>
                      <a:pt x="237490" y="308610"/>
                      <a:pt x="242570" y="292100"/>
                      <a:pt x="252730" y="284480"/>
                    </a:cubicBezTo>
                    <a:cubicBezTo>
                      <a:pt x="307340" y="242570"/>
                      <a:pt x="364490" y="212090"/>
                      <a:pt x="435610" y="204470"/>
                    </a:cubicBezTo>
                    <a:cubicBezTo>
                      <a:pt x="488950" y="198120"/>
                      <a:pt x="541020" y="175260"/>
                      <a:pt x="594360" y="162560"/>
                    </a:cubicBezTo>
                    <a:cubicBezTo>
                      <a:pt x="659130" y="147320"/>
                      <a:pt x="723900" y="129540"/>
                      <a:pt x="791210" y="120650"/>
                    </a:cubicBezTo>
                    <a:cubicBezTo>
                      <a:pt x="852170" y="113030"/>
                      <a:pt x="910590" y="96520"/>
                      <a:pt x="972820" y="91440"/>
                    </a:cubicBezTo>
                    <a:cubicBezTo>
                      <a:pt x="1036320" y="86360"/>
                      <a:pt x="1099820" y="71120"/>
                      <a:pt x="1164590" y="66040"/>
                    </a:cubicBezTo>
                    <a:cubicBezTo>
                      <a:pt x="1339850" y="53340"/>
                      <a:pt x="1516380" y="44450"/>
                      <a:pt x="1691640" y="34290"/>
                    </a:cubicBezTo>
                    <a:cubicBezTo>
                      <a:pt x="1734820" y="31750"/>
                      <a:pt x="1778000" y="34290"/>
                      <a:pt x="1821180" y="35560"/>
                    </a:cubicBezTo>
                    <a:cubicBezTo>
                      <a:pt x="1842770" y="36830"/>
                      <a:pt x="1864360" y="41910"/>
                      <a:pt x="1887220" y="44450"/>
                    </a:cubicBezTo>
                    <a:cubicBezTo>
                      <a:pt x="1897380" y="45720"/>
                      <a:pt x="1907540" y="41910"/>
                      <a:pt x="1917700" y="41910"/>
                    </a:cubicBezTo>
                    <a:cubicBezTo>
                      <a:pt x="1948180" y="41910"/>
                      <a:pt x="1979930" y="41910"/>
                      <a:pt x="2010410" y="40640"/>
                    </a:cubicBezTo>
                    <a:cubicBezTo>
                      <a:pt x="2068830" y="38100"/>
                      <a:pt x="2128520" y="31750"/>
                      <a:pt x="2186940" y="31750"/>
                    </a:cubicBezTo>
                    <a:cubicBezTo>
                      <a:pt x="2244090" y="31750"/>
                      <a:pt x="2301240" y="35560"/>
                      <a:pt x="2358390" y="38100"/>
                    </a:cubicBezTo>
                    <a:lnTo>
                      <a:pt x="2404110" y="38100"/>
                    </a:lnTo>
                    <a:cubicBezTo>
                      <a:pt x="2473960" y="35560"/>
                      <a:pt x="2542540" y="35560"/>
                      <a:pt x="2612390" y="31750"/>
                    </a:cubicBezTo>
                    <a:cubicBezTo>
                      <a:pt x="2679700" y="27940"/>
                      <a:pt x="2745740" y="19050"/>
                      <a:pt x="2813050" y="15240"/>
                    </a:cubicBezTo>
                    <a:cubicBezTo>
                      <a:pt x="2844800" y="12700"/>
                      <a:pt x="2877820" y="12700"/>
                      <a:pt x="2909570" y="19050"/>
                    </a:cubicBezTo>
                    <a:cubicBezTo>
                      <a:pt x="2957830" y="27940"/>
                      <a:pt x="3003550" y="33020"/>
                      <a:pt x="3051810" y="19050"/>
                    </a:cubicBezTo>
                    <a:cubicBezTo>
                      <a:pt x="3069590" y="13970"/>
                      <a:pt x="3092450" y="22860"/>
                      <a:pt x="3112770" y="25400"/>
                    </a:cubicBezTo>
                    <a:cubicBezTo>
                      <a:pt x="3121660" y="26670"/>
                      <a:pt x="3131820" y="29210"/>
                      <a:pt x="3136900" y="25400"/>
                    </a:cubicBezTo>
                    <a:cubicBezTo>
                      <a:pt x="3171190" y="0"/>
                      <a:pt x="3202940" y="6350"/>
                      <a:pt x="3235960" y="27940"/>
                    </a:cubicBezTo>
                    <a:cubicBezTo>
                      <a:pt x="3239770" y="30480"/>
                      <a:pt x="3249930" y="24130"/>
                      <a:pt x="3257550" y="24130"/>
                    </a:cubicBezTo>
                    <a:cubicBezTo>
                      <a:pt x="3288030" y="24130"/>
                      <a:pt x="3318510" y="24130"/>
                      <a:pt x="3350260" y="25400"/>
                    </a:cubicBezTo>
                    <a:cubicBezTo>
                      <a:pt x="3373120" y="26670"/>
                      <a:pt x="3394710" y="34290"/>
                      <a:pt x="3417570" y="36830"/>
                    </a:cubicBezTo>
                    <a:cubicBezTo>
                      <a:pt x="3467100" y="43180"/>
                      <a:pt x="3517900" y="53340"/>
                      <a:pt x="3568700" y="53340"/>
                    </a:cubicBezTo>
                    <a:cubicBezTo>
                      <a:pt x="3663950" y="54610"/>
                      <a:pt x="3759200" y="58420"/>
                      <a:pt x="3853180" y="78740"/>
                    </a:cubicBezTo>
                    <a:cubicBezTo>
                      <a:pt x="3940809" y="97790"/>
                      <a:pt x="4030980" y="97790"/>
                      <a:pt x="4119880" y="113030"/>
                    </a:cubicBezTo>
                    <a:cubicBezTo>
                      <a:pt x="4173220" y="121920"/>
                      <a:pt x="4227830" y="138430"/>
                      <a:pt x="4273550" y="165100"/>
                    </a:cubicBezTo>
                    <a:cubicBezTo>
                      <a:pt x="4323080" y="193040"/>
                      <a:pt x="4361180" y="238760"/>
                      <a:pt x="4405630" y="276860"/>
                    </a:cubicBezTo>
                    <a:cubicBezTo>
                      <a:pt x="4422139" y="290830"/>
                      <a:pt x="4446270" y="300990"/>
                      <a:pt x="4457700" y="318770"/>
                    </a:cubicBezTo>
                    <a:cubicBezTo>
                      <a:pt x="4490720" y="367030"/>
                      <a:pt x="4519930" y="417830"/>
                      <a:pt x="4549140" y="468630"/>
                    </a:cubicBezTo>
                    <a:cubicBezTo>
                      <a:pt x="4570730" y="505460"/>
                      <a:pt x="4592320" y="543560"/>
                      <a:pt x="4608830" y="581660"/>
                    </a:cubicBezTo>
                    <a:cubicBezTo>
                      <a:pt x="4626610" y="626110"/>
                      <a:pt x="4640580" y="671830"/>
                      <a:pt x="4654550" y="718820"/>
                    </a:cubicBezTo>
                    <a:cubicBezTo>
                      <a:pt x="4676140" y="792480"/>
                      <a:pt x="4701540" y="866140"/>
                      <a:pt x="4715510" y="942340"/>
                    </a:cubicBezTo>
                    <a:cubicBezTo>
                      <a:pt x="4735830" y="1049020"/>
                      <a:pt x="4745990" y="1158240"/>
                      <a:pt x="4761230" y="1266190"/>
                    </a:cubicBezTo>
                    <a:cubicBezTo>
                      <a:pt x="4766310" y="1301750"/>
                      <a:pt x="4772660" y="1337310"/>
                      <a:pt x="4775200" y="1372870"/>
                    </a:cubicBezTo>
                    <a:cubicBezTo>
                      <a:pt x="4782820" y="1474470"/>
                      <a:pt x="4787900" y="1574800"/>
                      <a:pt x="4794250" y="1676400"/>
                    </a:cubicBezTo>
                    <a:cubicBezTo>
                      <a:pt x="4803140" y="1802130"/>
                      <a:pt x="4815840" y="1926590"/>
                      <a:pt x="4822190" y="2052320"/>
                    </a:cubicBezTo>
                    <a:cubicBezTo>
                      <a:pt x="4828540" y="2172970"/>
                      <a:pt x="4833620" y="2294890"/>
                      <a:pt x="4831080" y="2416810"/>
                    </a:cubicBezTo>
                    <a:cubicBezTo>
                      <a:pt x="4827270" y="2620010"/>
                      <a:pt x="4817110" y="2821940"/>
                      <a:pt x="4806950" y="3025140"/>
                    </a:cubicBezTo>
                    <a:cubicBezTo>
                      <a:pt x="4800600" y="3150870"/>
                      <a:pt x="4791710" y="3275330"/>
                      <a:pt x="4779010" y="3399790"/>
                    </a:cubicBezTo>
                    <a:cubicBezTo>
                      <a:pt x="4766310" y="3524250"/>
                      <a:pt x="4747260" y="3647440"/>
                      <a:pt x="4733290" y="3771900"/>
                    </a:cubicBezTo>
                    <a:cubicBezTo>
                      <a:pt x="4723130" y="3858260"/>
                      <a:pt x="4720590" y="3944620"/>
                      <a:pt x="4709160" y="4029710"/>
                    </a:cubicBezTo>
                    <a:cubicBezTo>
                      <a:pt x="4699000" y="4107180"/>
                      <a:pt x="4660900" y="4175760"/>
                      <a:pt x="4610100" y="4232910"/>
                    </a:cubicBezTo>
                    <a:cubicBezTo>
                      <a:pt x="4568191" y="4281170"/>
                      <a:pt x="4535170" y="4335780"/>
                      <a:pt x="4491991" y="4382770"/>
                    </a:cubicBezTo>
                    <a:cubicBezTo>
                      <a:pt x="4453891" y="4424679"/>
                      <a:pt x="4411981" y="4466590"/>
                      <a:pt x="4345941" y="4467860"/>
                    </a:cubicBezTo>
                    <a:cubicBezTo>
                      <a:pt x="4330700" y="4467860"/>
                      <a:pt x="4316731" y="4483100"/>
                      <a:pt x="4301491" y="4490720"/>
                    </a:cubicBezTo>
                    <a:cubicBezTo>
                      <a:pt x="4236720" y="4518660"/>
                      <a:pt x="4169411" y="4542790"/>
                      <a:pt x="4105911" y="4573270"/>
                    </a:cubicBezTo>
                    <a:cubicBezTo>
                      <a:pt x="3989070" y="4629150"/>
                      <a:pt x="3863341" y="4638040"/>
                      <a:pt x="3737611" y="4643120"/>
                    </a:cubicBezTo>
                    <a:cubicBezTo>
                      <a:pt x="3689351" y="4645660"/>
                      <a:pt x="3639820" y="4641850"/>
                      <a:pt x="3591561" y="4645660"/>
                    </a:cubicBezTo>
                    <a:cubicBezTo>
                      <a:pt x="3567431" y="4646930"/>
                      <a:pt x="3544570" y="4658360"/>
                      <a:pt x="3521711" y="4663440"/>
                    </a:cubicBezTo>
                    <a:cubicBezTo>
                      <a:pt x="3511551" y="4665980"/>
                      <a:pt x="3501391" y="4664710"/>
                      <a:pt x="3489961" y="4665980"/>
                    </a:cubicBezTo>
                    <a:cubicBezTo>
                      <a:pt x="3474720" y="4667250"/>
                      <a:pt x="3459481" y="4671060"/>
                      <a:pt x="3444241" y="4669790"/>
                    </a:cubicBezTo>
                    <a:cubicBezTo>
                      <a:pt x="3429000" y="4667250"/>
                      <a:pt x="3418841" y="4662170"/>
                      <a:pt x="3416300" y="4662170"/>
                    </a:cubicBezTo>
                    <a:close/>
                  </a:path>
                </a:pathLst>
              </a:custGeom>
              <a:blipFill>
                <a:blip r:embed="rId2"/>
                <a:stretch>
                  <a:fillRect l="22" t="-3076" r="-66" b="-3121"/>
                </a:stretch>
              </a:blipFill>
            </p:spPr>
          </p:sp>
        </p:grpSp>
        <p:grpSp>
          <p:nvGrpSpPr>
            <p:cNvPr id="34" name="Group 34"/>
            <p:cNvGrpSpPr>
              <a:grpSpLocks noChangeAspect="1"/>
            </p:cNvGrpSpPr>
            <p:nvPr/>
          </p:nvGrpSpPr>
          <p:grpSpPr>
            <a:xfrm>
              <a:off x="2770793" y="4199023"/>
              <a:ext cx="1878070" cy="1834601"/>
              <a:chOff x="0" y="0"/>
              <a:chExt cx="4828540" cy="4716780"/>
            </a:xfrm>
          </p:grpSpPr>
          <p:sp>
            <p:nvSpPr>
              <p:cNvPr id="35" name="Freeform 35"/>
              <p:cNvSpPr/>
              <p:nvPr/>
            </p:nvSpPr>
            <p:spPr>
              <a:xfrm>
                <a:off x="0" y="-7620"/>
                <a:ext cx="4833620" cy="4726940"/>
              </a:xfrm>
              <a:custGeom>
                <a:avLst/>
                <a:gdLst/>
                <a:ahLst/>
                <a:cxnLst/>
                <a:rect l="l" t="t" r="r" b="b"/>
                <a:pathLst>
                  <a:path w="4833620" h="4726940">
                    <a:moveTo>
                      <a:pt x="3416300" y="4662170"/>
                    </a:moveTo>
                    <a:cubicBezTo>
                      <a:pt x="3388360" y="4669790"/>
                      <a:pt x="3366770" y="4679950"/>
                      <a:pt x="3345180" y="4682490"/>
                    </a:cubicBezTo>
                    <a:cubicBezTo>
                      <a:pt x="3223260" y="4692650"/>
                      <a:pt x="3102610" y="4702810"/>
                      <a:pt x="2980690" y="4711700"/>
                    </a:cubicBezTo>
                    <a:cubicBezTo>
                      <a:pt x="2918460" y="4715510"/>
                      <a:pt x="2856230" y="4719320"/>
                      <a:pt x="2794000" y="4720590"/>
                    </a:cubicBezTo>
                    <a:cubicBezTo>
                      <a:pt x="2726690" y="4723130"/>
                      <a:pt x="2659380" y="4726940"/>
                      <a:pt x="2593340" y="4724400"/>
                    </a:cubicBezTo>
                    <a:cubicBezTo>
                      <a:pt x="2529840" y="4723130"/>
                      <a:pt x="2466340" y="4719320"/>
                      <a:pt x="2405380" y="4707890"/>
                    </a:cubicBezTo>
                    <a:cubicBezTo>
                      <a:pt x="2326640" y="4693920"/>
                      <a:pt x="2246630" y="4693920"/>
                      <a:pt x="2169160" y="4681220"/>
                    </a:cubicBezTo>
                    <a:cubicBezTo>
                      <a:pt x="1967230" y="4648200"/>
                      <a:pt x="1761490" y="4657090"/>
                      <a:pt x="1558290" y="4643120"/>
                    </a:cubicBezTo>
                    <a:cubicBezTo>
                      <a:pt x="1443990" y="4635500"/>
                      <a:pt x="1329690" y="4617720"/>
                      <a:pt x="1215390" y="4602480"/>
                    </a:cubicBezTo>
                    <a:cubicBezTo>
                      <a:pt x="1085850" y="4585970"/>
                      <a:pt x="956310" y="4566920"/>
                      <a:pt x="825500" y="4549140"/>
                    </a:cubicBezTo>
                    <a:cubicBezTo>
                      <a:pt x="730250" y="4536440"/>
                      <a:pt x="633730" y="4523740"/>
                      <a:pt x="538480" y="4511040"/>
                    </a:cubicBezTo>
                    <a:cubicBezTo>
                      <a:pt x="535940" y="4511040"/>
                      <a:pt x="533400" y="4509770"/>
                      <a:pt x="530860" y="4509770"/>
                    </a:cubicBezTo>
                    <a:cubicBezTo>
                      <a:pt x="450850" y="4475479"/>
                      <a:pt x="365760" y="4448810"/>
                      <a:pt x="292100" y="4404360"/>
                    </a:cubicBezTo>
                    <a:cubicBezTo>
                      <a:pt x="167640" y="4328160"/>
                      <a:pt x="114300" y="4206240"/>
                      <a:pt x="109220" y="4062730"/>
                    </a:cubicBezTo>
                    <a:cubicBezTo>
                      <a:pt x="107950" y="4013200"/>
                      <a:pt x="101600" y="3964940"/>
                      <a:pt x="101600" y="3915410"/>
                    </a:cubicBezTo>
                    <a:cubicBezTo>
                      <a:pt x="102870" y="3846830"/>
                      <a:pt x="107950" y="3779520"/>
                      <a:pt x="111760" y="3712210"/>
                    </a:cubicBezTo>
                    <a:cubicBezTo>
                      <a:pt x="121920" y="3511550"/>
                      <a:pt x="127000" y="3310890"/>
                      <a:pt x="111760" y="3110230"/>
                    </a:cubicBezTo>
                    <a:cubicBezTo>
                      <a:pt x="97790" y="2929890"/>
                      <a:pt x="85090" y="2750820"/>
                      <a:pt x="71120" y="2570480"/>
                    </a:cubicBezTo>
                    <a:cubicBezTo>
                      <a:pt x="62230" y="2454910"/>
                      <a:pt x="50800" y="2340610"/>
                      <a:pt x="43180" y="2225040"/>
                    </a:cubicBezTo>
                    <a:cubicBezTo>
                      <a:pt x="38100" y="2148840"/>
                      <a:pt x="39370" y="2071370"/>
                      <a:pt x="34290" y="1995170"/>
                    </a:cubicBezTo>
                    <a:cubicBezTo>
                      <a:pt x="31750" y="1951990"/>
                      <a:pt x="17780" y="1910080"/>
                      <a:pt x="16510" y="1866900"/>
                    </a:cubicBezTo>
                    <a:cubicBezTo>
                      <a:pt x="11430" y="1762760"/>
                      <a:pt x="10160" y="1657350"/>
                      <a:pt x="7620" y="1551940"/>
                    </a:cubicBezTo>
                    <a:cubicBezTo>
                      <a:pt x="6350" y="1511300"/>
                      <a:pt x="0" y="1470660"/>
                      <a:pt x="1270" y="1430020"/>
                    </a:cubicBezTo>
                    <a:cubicBezTo>
                      <a:pt x="2540" y="1366520"/>
                      <a:pt x="10160" y="1303020"/>
                      <a:pt x="11430" y="1239520"/>
                    </a:cubicBezTo>
                    <a:cubicBezTo>
                      <a:pt x="12700" y="1165860"/>
                      <a:pt x="5080" y="1092200"/>
                      <a:pt x="7620" y="1019810"/>
                    </a:cubicBezTo>
                    <a:cubicBezTo>
                      <a:pt x="7620" y="949960"/>
                      <a:pt x="16510" y="881380"/>
                      <a:pt x="25400" y="811530"/>
                    </a:cubicBezTo>
                    <a:cubicBezTo>
                      <a:pt x="27940" y="787400"/>
                      <a:pt x="45720" y="765810"/>
                      <a:pt x="50800" y="741680"/>
                    </a:cubicBezTo>
                    <a:cubicBezTo>
                      <a:pt x="72390" y="622300"/>
                      <a:pt x="95250" y="502920"/>
                      <a:pt x="151130" y="392430"/>
                    </a:cubicBezTo>
                    <a:cubicBezTo>
                      <a:pt x="163830" y="368300"/>
                      <a:pt x="184150" y="346710"/>
                      <a:pt x="203200" y="327660"/>
                    </a:cubicBezTo>
                    <a:cubicBezTo>
                      <a:pt x="209550" y="321310"/>
                      <a:pt x="224790" y="325120"/>
                      <a:pt x="228600" y="325120"/>
                    </a:cubicBezTo>
                    <a:cubicBezTo>
                      <a:pt x="237490" y="308610"/>
                      <a:pt x="242570" y="292100"/>
                      <a:pt x="252730" y="284480"/>
                    </a:cubicBezTo>
                    <a:cubicBezTo>
                      <a:pt x="307340" y="242570"/>
                      <a:pt x="364490" y="212090"/>
                      <a:pt x="435610" y="204470"/>
                    </a:cubicBezTo>
                    <a:cubicBezTo>
                      <a:pt x="488950" y="198120"/>
                      <a:pt x="541020" y="175260"/>
                      <a:pt x="594360" y="162560"/>
                    </a:cubicBezTo>
                    <a:cubicBezTo>
                      <a:pt x="659130" y="147320"/>
                      <a:pt x="723900" y="129540"/>
                      <a:pt x="791210" y="120650"/>
                    </a:cubicBezTo>
                    <a:cubicBezTo>
                      <a:pt x="852170" y="113030"/>
                      <a:pt x="910590" y="96520"/>
                      <a:pt x="972820" y="91440"/>
                    </a:cubicBezTo>
                    <a:cubicBezTo>
                      <a:pt x="1036320" y="86360"/>
                      <a:pt x="1099820" y="71120"/>
                      <a:pt x="1164590" y="66040"/>
                    </a:cubicBezTo>
                    <a:cubicBezTo>
                      <a:pt x="1339850" y="53340"/>
                      <a:pt x="1516380" y="44450"/>
                      <a:pt x="1691640" y="34290"/>
                    </a:cubicBezTo>
                    <a:cubicBezTo>
                      <a:pt x="1734820" y="31750"/>
                      <a:pt x="1778000" y="34290"/>
                      <a:pt x="1821180" y="35560"/>
                    </a:cubicBezTo>
                    <a:cubicBezTo>
                      <a:pt x="1842770" y="36830"/>
                      <a:pt x="1864360" y="41910"/>
                      <a:pt x="1887220" y="44450"/>
                    </a:cubicBezTo>
                    <a:cubicBezTo>
                      <a:pt x="1897380" y="45720"/>
                      <a:pt x="1907540" y="41910"/>
                      <a:pt x="1917700" y="41910"/>
                    </a:cubicBezTo>
                    <a:cubicBezTo>
                      <a:pt x="1948180" y="41910"/>
                      <a:pt x="1979930" y="41910"/>
                      <a:pt x="2010410" y="40640"/>
                    </a:cubicBezTo>
                    <a:cubicBezTo>
                      <a:pt x="2068830" y="38100"/>
                      <a:pt x="2128520" y="31750"/>
                      <a:pt x="2186940" y="31750"/>
                    </a:cubicBezTo>
                    <a:cubicBezTo>
                      <a:pt x="2244090" y="31750"/>
                      <a:pt x="2301240" y="35560"/>
                      <a:pt x="2358390" y="38100"/>
                    </a:cubicBezTo>
                    <a:lnTo>
                      <a:pt x="2404110" y="38100"/>
                    </a:lnTo>
                    <a:cubicBezTo>
                      <a:pt x="2473960" y="35560"/>
                      <a:pt x="2542540" y="35560"/>
                      <a:pt x="2612390" y="31750"/>
                    </a:cubicBezTo>
                    <a:cubicBezTo>
                      <a:pt x="2679700" y="27940"/>
                      <a:pt x="2745740" y="19050"/>
                      <a:pt x="2813050" y="15240"/>
                    </a:cubicBezTo>
                    <a:cubicBezTo>
                      <a:pt x="2844800" y="12700"/>
                      <a:pt x="2877820" y="12700"/>
                      <a:pt x="2909570" y="19050"/>
                    </a:cubicBezTo>
                    <a:cubicBezTo>
                      <a:pt x="2957830" y="27940"/>
                      <a:pt x="3003550" y="33020"/>
                      <a:pt x="3051810" y="19050"/>
                    </a:cubicBezTo>
                    <a:cubicBezTo>
                      <a:pt x="3069590" y="13970"/>
                      <a:pt x="3092450" y="22860"/>
                      <a:pt x="3112770" y="25400"/>
                    </a:cubicBezTo>
                    <a:cubicBezTo>
                      <a:pt x="3121660" y="26670"/>
                      <a:pt x="3131820" y="29210"/>
                      <a:pt x="3136900" y="25400"/>
                    </a:cubicBezTo>
                    <a:cubicBezTo>
                      <a:pt x="3171190" y="0"/>
                      <a:pt x="3202940" y="6350"/>
                      <a:pt x="3235960" y="27940"/>
                    </a:cubicBezTo>
                    <a:cubicBezTo>
                      <a:pt x="3239770" y="30480"/>
                      <a:pt x="3249930" y="24130"/>
                      <a:pt x="3257550" y="24130"/>
                    </a:cubicBezTo>
                    <a:cubicBezTo>
                      <a:pt x="3288030" y="24130"/>
                      <a:pt x="3318510" y="24130"/>
                      <a:pt x="3350260" y="25400"/>
                    </a:cubicBezTo>
                    <a:cubicBezTo>
                      <a:pt x="3373120" y="26670"/>
                      <a:pt x="3394710" y="34290"/>
                      <a:pt x="3417570" y="36830"/>
                    </a:cubicBezTo>
                    <a:cubicBezTo>
                      <a:pt x="3467100" y="43180"/>
                      <a:pt x="3517900" y="53340"/>
                      <a:pt x="3568700" y="53340"/>
                    </a:cubicBezTo>
                    <a:cubicBezTo>
                      <a:pt x="3663950" y="54610"/>
                      <a:pt x="3759200" y="58420"/>
                      <a:pt x="3853180" y="78740"/>
                    </a:cubicBezTo>
                    <a:cubicBezTo>
                      <a:pt x="3940809" y="97790"/>
                      <a:pt x="4030980" y="97790"/>
                      <a:pt x="4119880" y="113030"/>
                    </a:cubicBezTo>
                    <a:cubicBezTo>
                      <a:pt x="4173220" y="121920"/>
                      <a:pt x="4227830" y="138430"/>
                      <a:pt x="4273550" y="165100"/>
                    </a:cubicBezTo>
                    <a:cubicBezTo>
                      <a:pt x="4323080" y="193040"/>
                      <a:pt x="4361180" y="238760"/>
                      <a:pt x="4405630" y="276860"/>
                    </a:cubicBezTo>
                    <a:cubicBezTo>
                      <a:pt x="4422139" y="290830"/>
                      <a:pt x="4446270" y="300990"/>
                      <a:pt x="4457700" y="318770"/>
                    </a:cubicBezTo>
                    <a:cubicBezTo>
                      <a:pt x="4490720" y="367030"/>
                      <a:pt x="4519930" y="417830"/>
                      <a:pt x="4549140" y="468630"/>
                    </a:cubicBezTo>
                    <a:cubicBezTo>
                      <a:pt x="4570730" y="505460"/>
                      <a:pt x="4592320" y="543560"/>
                      <a:pt x="4608830" y="581660"/>
                    </a:cubicBezTo>
                    <a:cubicBezTo>
                      <a:pt x="4626610" y="626110"/>
                      <a:pt x="4640580" y="671830"/>
                      <a:pt x="4654550" y="718820"/>
                    </a:cubicBezTo>
                    <a:cubicBezTo>
                      <a:pt x="4676140" y="792480"/>
                      <a:pt x="4701540" y="866140"/>
                      <a:pt x="4715510" y="942340"/>
                    </a:cubicBezTo>
                    <a:cubicBezTo>
                      <a:pt x="4735830" y="1049020"/>
                      <a:pt x="4745990" y="1158240"/>
                      <a:pt x="4761230" y="1266190"/>
                    </a:cubicBezTo>
                    <a:cubicBezTo>
                      <a:pt x="4766310" y="1301750"/>
                      <a:pt x="4772660" y="1337310"/>
                      <a:pt x="4775200" y="1372870"/>
                    </a:cubicBezTo>
                    <a:cubicBezTo>
                      <a:pt x="4782820" y="1474470"/>
                      <a:pt x="4787900" y="1574800"/>
                      <a:pt x="4794250" y="1676400"/>
                    </a:cubicBezTo>
                    <a:cubicBezTo>
                      <a:pt x="4803140" y="1802130"/>
                      <a:pt x="4815840" y="1926590"/>
                      <a:pt x="4822190" y="2052320"/>
                    </a:cubicBezTo>
                    <a:cubicBezTo>
                      <a:pt x="4828540" y="2172970"/>
                      <a:pt x="4833620" y="2294890"/>
                      <a:pt x="4831080" y="2416810"/>
                    </a:cubicBezTo>
                    <a:cubicBezTo>
                      <a:pt x="4827270" y="2620010"/>
                      <a:pt x="4817110" y="2821940"/>
                      <a:pt x="4806950" y="3025140"/>
                    </a:cubicBezTo>
                    <a:cubicBezTo>
                      <a:pt x="4800600" y="3150870"/>
                      <a:pt x="4791710" y="3275330"/>
                      <a:pt x="4779010" y="3399790"/>
                    </a:cubicBezTo>
                    <a:cubicBezTo>
                      <a:pt x="4766310" y="3524250"/>
                      <a:pt x="4747260" y="3647440"/>
                      <a:pt x="4733290" y="3771900"/>
                    </a:cubicBezTo>
                    <a:cubicBezTo>
                      <a:pt x="4723130" y="3858260"/>
                      <a:pt x="4720590" y="3944620"/>
                      <a:pt x="4709160" y="4029710"/>
                    </a:cubicBezTo>
                    <a:cubicBezTo>
                      <a:pt x="4699000" y="4107180"/>
                      <a:pt x="4660900" y="4175760"/>
                      <a:pt x="4610100" y="4232910"/>
                    </a:cubicBezTo>
                    <a:cubicBezTo>
                      <a:pt x="4568191" y="4281170"/>
                      <a:pt x="4535170" y="4335780"/>
                      <a:pt x="4491991" y="4382770"/>
                    </a:cubicBezTo>
                    <a:cubicBezTo>
                      <a:pt x="4453891" y="4424679"/>
                      <a:pt x="4411981" y="4466590"/>
                      <a:pt x="4345941" y="4467860"/>
                    </a:cubicBezTo>
                    <a:cubicBezTo>
                      <a:pt x="4330700" y="4467860"/>
                      <a:pt x="4316731" y="4483100"/>
                      <a:pt x="4301491" y="4490720"/>
                    </a:cubicBezTo>
                    <a:cubicBezTo>
                      <a:pt x="4236720" y="4518660"/>
                      <a:pt x="4169411" y="4542790"/>
                      <a:pt x="4105911" y="4573270"/>
                    </a:cubicBezTo>
                    <a:cubicBezTo>
                      <a:pt x="3989070" y="4629150"/>
                      <a:pt x="3863341" y="4638040"/>
                      <a:pt x="3737611" y="4643120"/>
                    </a:cubicBezTo>
                    <a:cubicBezTo>
                      <a:pt x="3689351" y="4645660"/>
                      <a:pt x="3639820" y="4641850"/>
                      <a:pt x="3591561" y="4645660"/>
                    </a:cubicBezTo>
                    <a:cubicBezTo>
                      <a:pt x="3567431" y="4646930"/>
                      <a:pt x="3544570" y="4658360"/>
                      <a:pt x="3521711" y="4663440"/>
                    </a:cubicBezTo>
                    <a:cubicBezTo>
                      <a:pt x="3511551" y="4665980"/>
                      <a:pt x="3501391" y="4664710"/>
                      <a:pt x="3489961" y="4665980"/>
                    </a:cubicBezTo>
                    <a:cubicBezTo>
                      <a:pt x="3474720" y="4667250"/>
                      <a:pt x="3459481" y="4671060"/>
                      <a:pt x="3444241" y="4669790"/>
                    </a:cubicBezTo>
                    <a:cubicBezTo>
                      <a:pt x="3429000" y="4667250"/>
                      <a:pt x="3418841" y="4662170"/>
                      <a:pt x="3416300" y="4662170"/>
                    </a:cubicBezTo>
                    <a:close/>
                  </a:path>
                </a:pathLst>
              </a:custGeom>
              <a:blipFill>
                <a:blip r:embed="rId2"/>
                <a:stretch>
                  <a:fillRect l="22" t="-3076" r="-66" b="-3121"/>
                </a:stretch>
              </a:blipFill>
            </p:spPr>
          </p:sp>
        </p:grpSp>
      </p:grpSp>
      <p:grpSp>
        <p:nvGrpSpPr>
          <p:cNvPr id="36" name="Group 36"/>
          <p:cNvGrpSpPr/>
          <p:nvPr/>
        </p:nvGrpSpPr>
        <p:grpSpPr>
          <a:xfrm>
            <a:off x="12311287" y="4733082"/>
            <a:ext cx="3580253" cy="5553918"/>
            <a:chOff x="0" y="0"/>
            <a:chExt cx="4773670" cy="7405224"/>
          </a:xfrm>
        </p:grpSpPr>
        <p:grpSp>
          <p:nvGrpSpPr>
            <p:cNvPr id="37" name="Group 37"/>
            <p:cNvGrpSpPr>
              <a:grpSpLocks noChangeAspect="1"/>
            </p:cNvGrpSpPr>
            <p:nvPr/>
          </p:nvGrpSpPr>
          <p:grpSpPr>
            <a:xfrm>
              <a:off x="0" y="0"/>
              <a:ext cx="1878070" cy="1834601"/>
              <a:chOff x="0" y="0"/>
              <a:chExt cx="4828540" cy="4716780"/>
            </a:xfrm>
          </p:grpSpPr>
          <p:sp>
            <p:nvSpPr>
              <p:cNvPr id="38" name="Freeform 38"/>
              <p:cNvSpPr/>
              <p:nvPr/>
            </p:nvSpPr>
            <p:spPr>
              <a:xfrm>
                <a:off x="0" y="-7620"/>
                <a:ext cx="4833620" cy="4726940"/>
              </a:xfrm>
              <a:custGeom>
                <a:avLst/>
                <a:gdLst/>
                <a:ahLst/>
                <a:cxnLst/>
                <a:rect l="l" t="t" r="r" b="b"/>
                <a:pathLst>
                  <a:path w="4833620" h="4726940">
                    <a:moveTo>
                      <a:pt x="3416300" y="4662170"/>
                    </a:moveTo>
                    <a:cubicBezTo>
                      <a:pt x="3388360" y="4669790"/>
                      <a:pt x="3366770" y="4679950"/>
                      <a:pt x="3345180" y="4682490"/>
                    </a:cubicBezTo>
                    <a:cubicBezTo>
                      <a:pt x="3223260" y="4692650"/>
                      <a:pt x="3102610" y="4702810"/>
                      <a:pt x="2980690" y="4711700"/>
                    </a:cubicBezTo>
                    <a:cubicBezTo>
                      <a:pt x="2918460" y="4715510"/>
                      <a:pt x="2856230" y="4719320"/>
                      <a:pt x="2794000" y="4720590"/>
                    </a:cubicBezTo>
                    <a:cubicBezTo>
                      <a:pt x="2726690" y="4723130"/>
                      <a:pt x="2659380" y="4726940"/>
                      <a:pt x="2593340" y="4724400"/>
                    </a:cubicBezTo>
                    <a:cubicBezTo>
                      <a:pt x="2529840" y="4723130"/>
                      <a:pt x="2466340" y="4719320"/>
                      <a:pt x="2405380" y="4707890"/>
                    </a:cubicBezTo>
                    <a:cubicBezTo>
                      <a:pt x="2326640" y="4693920"/>
                      <a:pt x="2246630" y="4693920"/>
                      <a:pt x="2169160" y="4681220"/>
                    </a:cubicBezTo>
                    <a:cubicBezTo>
                      <a:pt x="1967230" y="4648200"/>
                      <a:pt x="1761490" y="4657090"/>
                      <a:pt x="1558290" y="4643120"/>
                    </a:cubicBezTo>
                    <a:cubicBezTo>
                      <a:pt x="1443990" y="4635500"/>
                      <a:pt x="1329690" y="4617720"/>
                      <a:pt x="1215390" y="4602480"/>
                    </a:cubicBezTo>
                    <a:cubicBezTo>
                      <a:pt x="1085850" y="4585970"/>
                      <a:pt x="956310" y="4566920"/>
                      <a:pt x="825500" y="4549140"/>
                    </a:cubicBezTo>
                    <a:cubicBezTo>
                      <a:pt x="730250" y="4536440"/>
                      <a:pt x="633730" y="4523740"/>
                      <a:pt x="538480" y="4511040"/>
                    </a:cubicBezTo>
                    <a:cubicBezTo>
                      <a:pt x="535940" y="4511040"/>
                      <a:pt x="533400" y="4509770"/>
                      <a:pt x="530860" y="4509770"/>
                    </a:cubicBezTo>
                    <a:cubicBezTo>
                      <a:pt x="450850" y="4475479"/>
                      <a:pt x="365760" y="4448810"/>
                      <a:pt x="292100" y="4404360"/>
                    </a:cubicBezTo>
                    <a:cubicBezTo>
                      <a:pt x="167640" y="4328160"/>
                      <a:pt x="114300" y="4206240"/>
                      <a:pt x="109220" y="4062730"/>
                    </a:cubicBezTo>
                    <a:cubicBezTo>
                      <a:pt x="107950" y="4013200"/>
                      <a:pt x="101600" y="3964940"/>
                      <a:pt x="101600" y="3915410"/>
                    </a:cubicBezTo>
                    <a:cubicBezTo>
                      <a:pt x="102870" y="3846830"/>
                      <a:pt x="107950" y="3779520"/>
                      <a:pt x="111760" y="3712210"/>
                    </a:cubicBezTo>
                    <a:cubicBezTo>
                      <a:pt x="121920" y="3511550"/>
                      <a:pt x="127000" y="3310890"/>
                      <a:pt x="111760" y="3110230"/>
                    </a:cubicBezTo>
                    <a:cubicBezTo>
                      <a:pt x="97790" y="2929890"/>
                      <a:pt x="85090" y="2750820"/>
                      <a:pt x="71120" y="2570480"/>
                    </a:cubicBezTo>
                    <a:cubicBezTo>
                      <a:pt x="62230" y="2454910"/>
                      <a:pt x="50800" y="2340610"/>
                      <a:pt x="43180" y="2225040"/>
                    </a:cubicBezTo>
                    <a:cubicBezTo>
                      <a:pt x="38100" y="2148840"/>
                      <a:pt x="39370" y="2071370"/>
                      <a:pt x="34290" y="1995170"/>
                    </a:cubicBezTo>
                    <a:cubicBezTo>
                      <a:pt x="31750" y="1951990"/>
                      <a:pt x="17780" y="1910080"/>
                      <a:pt x="16510" y="1866900"/>
                    </a:cubicBezTo>
                    <a:cubicBezTo>
                      <a:pt x="11430" y="1762760"/>
                      <a:pt x="10160" y="1657350"/>
                      <a:pt x="7620" y="1551940"/>
                    </a:cubicBezTo>
                    <a:cubicBezTo>
                      <a:pt x="6350" y="1511300"/>
                      <a:pt x="0" y="1470660"/>
                      <a:pt x="1270" y="1430020"/>
                    </a:cubicBezTo>
                    <a:cubicBezTo>
                      <a:pt x="2540" y="1366520"/>
                      <a:pt x="10160" y="1303020"/>
                      <a:pt x="11430" y="1239520"/>
                    </a:cubicBezTo>
                    <a:cubicBezTo>
                      <a:pt x="12700" y="1165860"/>
                      <a:pt x="5080" y="1092200"/>
                      <a:pt x="7620" y="1019810"/>
                    </a:cubicBezTo>
                    <a:cubicBezTo>
                      <a:pt x="7620" y="949960"/>
                      <a:pt x="16510" y="881380"/>
                      <a:pt x="25400" y="811530"/>
                    </a:cubicBezTo>
                    <a:cubicBezTo>
                      <a:pt x="27940" y="787400"/>
                      <a:pt x="45720" y="765810"/>
                      <a:pt x="50800" y="741680"/>
                    </a:cubicBezTo>
                    <a:cubicBezTo>
                      <a:pt x="72390" y="622300"/>
                      <a:pt x="95250" y="502920"/>
                      <a:pt x="151130" y="392430"/>
                    </a:cubicBezTo>
                    <a:cubicBezTo>
                      <a:pt x="163830" y="368300"/>
                      <a:pt x="184150" y="346710"/>
                      <a:pt x="203200" y="327660"/>
                    </a:cubicBezTo>
                    <a:cubicBezTo>
                      <a:pt x="209550" y="321310"/>
                      <a:pt x="224790" y="325120"/>
                      <a:pt x="228600" y="325120"/>
                    </a:cubicBezTo>
                    <a:cubicBezTo>
                      <a:pt x="237490" y="308610"/>
                      <a:pt x="242570" y="292100"/>
                      <a:pt x="252730" y="284480"/>
                    </a:cubicBezTo>
                    <a:cubicBezTo>
                      <a:pt x="307340" y="242570"/>
                      <a:pt x="364490" y="212090"/>
                      <a:pt x="435610" y="204470"/>
                    </a:cubicBezTo>
                    <a:cubicBezTo>
                      <a:pt x="488950" y="198120"/>
                      <a:pt x="541020" y="175260"/>
                      <a:pt x="594360" y="162560"/>
                    </a:cubicBezTo>
                    <a:cubicBezTo>
                      <a:pt x="659130" y="147320"/>
                      <a:pt x="723900" y="129540"/>
                      <a:pt x="791210" y="120650"/>
                    </a:cubicBezTo>
                    <a:cubicBezTo>
                      <a:pt x="852170" y="113030"/>
                      <a:pt x="910590" y="96520"/>
                      <a:pt x="972820" y="91440"/>
                    </a:cubicBezTo>
                    <a:cubicBezTo>
                      <a:pt x="1036320" y="86360"/>
                      <a:pt x="1099820" y="71120"/>
                      <a:pt x="1164590" y="66040"/>
                    </a:cubicBezTo>
                    <a:cubicBezTo>
                      <a:pt x="1339850" y="53340"/>
                      <a:pt x="1516380" y="44450"/>
                      <a:pt x="1691640" y="34290"/>
                    </a:cubicBezTo>
                    <a:cubicBezTo>
                      <a:pt x="1734820" y="31750"/>
                      <a:pt x="1778000" y="34290"/>
                      <a:pt x="1821180" y="35560"/>
                    </a:cubicBezTo>
                    <a:cubicBezTo>
                      <a:pt x="1842770" y="36830"/>
                      <a:pt x="1864360" y="41910"/>
                      <a:pt x="1887220" y="44450"/>
                    </a:cubicBezTo>
                    <a:cubicBezTo>
                      <a:pt x="1897380" y="45720"/>
                      <a:pt x="1907540" y="41910"/>
                      <a:pt x="1917700" y="41910"/>
                    </a:cubicBezTo>
                    <a:cubicBezTo>
                      <a:pt x="1948180" y="41910"/>
                      <a:pt x="1979930" y="41910"/>
                      <a:pt x="2010410" y="40640"/>
                    </a:cubicBezTo>
                    <a:cubicBezTo>
                      <a:pt x="2068830" y="38100"/>
                      <a:pt x="2128520" y="31750"/>
                      <a:pt x="2186940" y="31750"/>
                    </a:cubicBezTo>
                    <a:cubicBezTo>
                      <a:pt x="2244090" y="31750"/>
                      <a:pt x="2301240" y="35560"/>
                      <a:pt x="2358390" y="38100"/>
                    </a:cubicBezTo>
                    <a:lnTo>
                      <a:pt x="2404110" y="38100"/>
                    </a:lnTo>
                    <a:cubicBezTo>
                      <a:pt x="2473960" y="35560"/>
                      <a:pt x="2542540" y="35560"/>
                      <a:pt x="2612390" y="31750"/>
                    </a:cubicBezTo>
                    <a:cubicBezTo>
                      <a:pt x="2679700" y="27940"/>
                      <a:pt x="2745740" y="19050"/>
                      <a:pt x="2813050" y="15240"/>
                    </a:cubicBezTo>
                    <a:cubicBezTo>
                      <a:pt x="2844800" y="12700"/>
                      <a:pt x="2877820" y="12700"/>
                      <a:pt x="2909570" y="19050"/>
                    </a:cubicBezTo>
                    <a:cubicBezTo>
                      <a:pt x="2957830" y="27940"/>
                      <a:pt x="3003550" y="33020"/>
                      <a:pt x="3051810" y="19050"/>
                    </a:cubicBezTo>
                    <a:cubicBezTo>
                      <a:pt x="3069590" y="13970"/>
                      <a:pt x="3092450" y="22860"/>
                      <a:pt x="3112770" y="25400"/>
                    </a:cubicBezTo>
                    <a:cubicBezTo>
                      <a:pt x="3121660" y="26670"/>
                      <a:pt x="3131820" y="29210"/>
                      <a:pt x="3136900" y="25400"/>
                    </a:cubicBezTo>
                    <a:cubicBezTo>
                      <a:pt x="3171190" y="0"/>
                      <a:pt x="3202940" y="6350"/>
                      <a:pt x="3235960" y="27940"/>
                    </a:cubicBezTo>
                    <a:cubicBezTo>
                      <a:pt x="3239770" y="30480"/>
                      <a:pt x="3249930" y="24130"/>
                      <a:pt x="3257550" y="24130"/>
                    </a:cubicBezTo>
                    <a:cubicBezTo>
                      <a:pt x="3288030" y="24130"/>
                      <a:pt x="3318510" y="24130"/>
                      <a:pt x="3350260" y="25400"/>
                    </a:cubicBezTo>
                    <a:cubicBezTo>
                      <a:pt x="3373120" y="26670"/>
                      <a:pt x="3394710" y="34290"/>
                      <a:pt x="3417570" y="36830"/>
                    </a:cubicBezTo>
                    <a:cubicBezTo>
                      <a:pt x="3467100" y="43180"/>
                      <a:pt x="3517900" y="53340"/>
                      <a:pt x="3568700" y="53340"/>
                    </a:cubicBezTo>
                    <a:cubicBezTo>
                      <a:pt x="3663950" y="54610"/>
                      <a:pt x="3759200" y="58420"/>
                      <a:pt x="3853180" y="78740"/>
                    </a:cubicBezTo>
                    <a:cubicBezTo>
                      <a:pt x="3940809" y="97790"/>
                      <a:pt x="4030980" y="97790"/>
                      <a:pt x="4119880" y="113030"/>
                    </a:cubicBezTo>
                    <a:cubicBezTo>
                      <a:pt x="4173220" y="121920"/>
                      <a:pt x="4227830" y="138430"/>
                      <a:pt x="4273550" y="165100"/>
                    </a:cubicBezTo>
                    <a:cubicBezTo>
                      <a:pt x="4323080" y="193040"/>
                      <a:pt x="4361180" y="238760"/>
                      <a:pt x="4405630" y="276860"/>
                    </a:cubicBezTo>
                    <a:cubicBezTo>
                      <a:pt x="4422139" y="290830"/>
                      <a:pt x="4446270" y="300990"/>
                      <a:pt x="4457700" y="318770"/>
                    </a:cubicBezTo>
                    <a:cubicBezTo>
                      <a:pt x="4490720" y="367030"/>
                      <a:pt x="4519930" y="417830"/>
                      <a:pt x="4549140" y="468630"/>
                    </a:cubicBezTo>
                    <a:cubicBezTo>
                      <a:pt x="4570730" y="505460"/>
                      <a:pt x="4592320" y="543560"/>
                      <a:pt x="4608830" y="581660"/>
                    </a:cubicBezTo>
                    <a:cubicBezTo>
                      <a:pt x="4626610" y="626110"/>
                      <a:pt x="4640580" y="671830"/>
                      <a:pt x="4654550" y="718820"/>
                    </a:cubicBezTo>
                    <a:cubicBezTo>
                      <a:pt x="4676140" y="792480"/>
                      <a:pt x="4701540" y="866140"/>
                      <a:pt x="4715510" y="942340"/>
                    </a:cubicBezTo>
                    <a:cubicBezTo>
                      <a:pt x="4735830" y="1049020"/>
                      <a:pt x="4745990" y="1158240"/>
                      <a:pt x="4761230" y="1266190"/>
                    </a:cubicBezTo>
                    <a:cubicBezTo>
                      <a:pt x="4766310" y="1301750"/>
                      <a:pt x="4772660" y="1337310"/>
                      <a:pt x="4775200" y="1372870"/>
                    </a:cubicBezTo>
                    <a:cubicBezTo>
                      <a:pt x="4782820" y="1474470"/>
                      <a:pt x="4787900" y="1574800"/>
                      <a:pt x="4794250" y="1676400"/>
                    </a:cubicBezTo>
                    <a:cubicBezTo>
                      <a:pt x="4803140" y="1802130"/>
                      <a:pt x="4815840" y="1926590"/>
                      <a:pt x="4822190" y="2052320"/>
                    </a:cubicBezTo>
                    <a:cubicBezTo>
                      <a:pt x="4828540" y="2172970"/>
                      <a:pt x="4833620" y="2294890"/>
                      <a:pt x="4831080" y="2416810"/>
                    </a:cubicBezTo>
                    <a:cubicBezTo>
                      <a:pt x="4827270" y="2620010"/>
                      <a:pt x="4817110" y="2821940"/>
                      <a:pt x="4806950" y="3025140"/>
                    </a:cubicBezTo>
                    <a:cubicBezTo>
                      <a:pt x="4800600" y="3150870"/>
                      <a:pt x="4791710" y="3275330"/>
                      <a:pt x="4779010" y="3399790"/>
                    </a:cubicBezTo>
                    <a:cubicBezTo>
                      <a:pt x="4766310" y="3524250"/>
                      <a:pt x="4747260" y="3647440"/>
                      <a:pt x="4733290" y="3771900"/>
                    </a:cubicBezTo>
                    <a:cubicBezTo>
                      <a:pt x="4723130" y="3858260"/>
                      <a:pt x="4720590" y="3944620"/>
                      <a:pt x="4709160" y="4029710"/>
                    </a:cubicBezTo>
                    <a:cubicBezTo>
                      <a:pt x="4699000" y="4107180"/>
                      <a:pt x="4660900" y="4175760"/>
                      <a:pt x="4610100" y="4232910"/>
                    </a:cubicBezTo>
                    <a:cubicBezTo>
                      <a:pt x="4568191" y="4281170"/>
                      <a:pt x="4535170" y="4335780"/>
                      <a:pt x="4491991" y="4382770"/>
                    </a:cubicBezTo>
                    <a:cubicBezTo>
                      <a:pt x="4453891" y="4424679"/>
                      <a:pt x="4411981" y="4466590"/>
                      <a:pt x="4345941" y="4467860"/>
                    </a:cubicBezTo>
                    <a:cubicBezTo>
                      <a:pt x="4330700" y="4467860"/>
                      <a:pt x="4316731" y="4483100"/>
                      <a:pt x="4301491" y="4490720"/>
                    </a:cubicBezTo>
                    <a:cubicBezTo>
                      <a:pt x="4236720" y="4518660"/>
                      <a:pt x="4169411" y="4542790"/>
                      <a:pt x="4105911" y="4573270"/>
                    </a:cubicBezTo>
                    <a:cubicBezTo>
                      <a:pt x="3989070" y="4629150"/>
                      <a:pt x="3863341" y="4638040"/>
                      <a:pt x="3737611" y="4643120"/>
                    </a:cubicBezTo>
                    <a:cubicBezTo>
                      <a:pt x="3689351" y="4645660"/>
                      <a:pt x="3639820" y="4641850"/>
                      <a:pt x="3591561" y="4645660"/>
                    </a:cubicBezTo>
                    <a:cubicBezTo>
                      <a:pt x="3567431" y="4646930"/>
                      <a:pt x="3544570" y="4658360"/>
                      <a:pt x="3521711" y="4663440"/>
                    </a:cubicBezTo>
                    <a:cubicBezTo>
                      <a:pt x="3511551" y="4665980"/>
                      <a:pt x="3501391" y="4664710"/>
                      <a:pt x="3489961" y="4665980"/>
                    </a:cubicBezTo>
                    <a:cubicBezTo>
                      <a:pt x="3474720" y="4667250"/>
                      <a:pt x="3459481" y="4671060"/>
                      <a:pt x="3444241" y="4669790"/>
                    </a:cubicBezTo>
                    <a:cubicBezTo>
                      <a:pt x="3429000" y="4667250"/>
                      <a:pt x="3418841" y="4662170"/>
                      <a:pt x="3416300" y="4662170"/>
                    </a:cubicBezTo>
                    <a:close/>
                  </a:path>
                </a:pathLst>
              </a:custGeom>
              <a:blipFill>
                <a:blip r:embed="rId2"/>
                <a:stretch>
                  <a:fillRect l="22" t="-3076" r="-66" b="-3121"/>
                </a:stretch>
              </a:blipFill>
            </p:spPr>
          </p:sp>
        </p:grpSp>
        <p:grpSp>
          <p:nvGrpSpPr>
            <p:cNvPr id="39" name="Group 39"/>
            <p:cNvGrpSpPr>
              <a:grpSpLocks noChangeAspect="1"/>
            </p:cNvGrpSpPr>
            <p:nvPr/>
          </p:nvGrpSpPr>
          <p:grpSpPr>
            <a:xfrm>
              <a:off x="2740222" y="0"/>
              <a:ext cx="1878070" cy="1834601"/>
              <a:chOff x="0" y="0"/>
              <a:chExt cx="4828540" cy="4716780"/>
            </a:xfrm>
          </p:grpSpPr>
          <p:sp>
            <p:nvSpPr>
              <p:cNvPr id="40" name="Freeform 40"/>
              <p:cNvSpPr/>
              <p:nvPr/>
            </p:nvSpPr>
            <p:spPr>
              <a:xfrm>
                <a:off x="0" y="-7620"/>
                <a:ext cx="4833620" cy="4726940"/>
              </a:xfrm>
              <a:custGeom>
                <a:avLst/>
                <a:gdLst/>
                <a:ahLst/>
                <a:cxnLst/>
                <a:rect l="l" t="t" r="r" b="b"/>
                <a:pathLst>
                  <a:path w="4833620" h="4726940">
                    <a:moveTo>
                      <a:pt x="3416300" y="4662170"/>
                    </a:moveTo>
                    <a:cubicBezTo>
                      <a:pt x="3388360" y="4669790"/>
                      <a:pt x="3366770" y="4679950"/>
                      <a:pt x="3345180" y="4682490"/>
                    </a:cubicBezTo>
                    <a:cubicBezTo>
                      <a:pt x="3223260" y="4692650"/>
                      <a:pt x="3102610" y="4702810"/>
                      <a:pt x="2980690" y="4711700"/>
                    </a:cubicBezTo>
                    <a:cubicBezTo>
                      <a:pt x="2918460" y="4715510"/>
                      <a:pt x="2856230" y="4719320"/>
                      <a:pt x="2794000" y="4720590"/>
                    </a:cubicBezTo>
                    <a:cubicBezTo>
                      <a:pt x="2726690" y="4723130"/>
                      <a:pt x="2659380" y="4726940"/>
                      <a:pt x="2593340" y="4724400"/>
                    </a:cubicBezTo>
                    <a:cubicBezTo>
                      <a:pt x="2529840" y="4723130"/>
                      <a:pt x="2466340" y="4719320"/>
                      <a:pt x="2405380" y="4707890"/>
                    </a:cubicBezTo>
                    <a:cubicBezTo>
                      <a:pt x="2326640" y="4693920"/>
                      <a:pt x="2246630" y="4693920"/>
                      <a:pt x="2169160" y="4681220"/>
                    </a:cubicBezTo>
                    <a:cubicBezTo>
                      <a:pt x="1967230" y="4648200"/>
                      <a:pt x="1761490" y="4657090"/>
                      <a:pt x="1558290" y="4643120"/>
                    </a:cubicBezTo>
                    <a:cubicBezTo>
                      <a:pt x="1443990" y="4635500"/>
                      <a:pt x="1329690" y="4617720"/>
                      <a:pt x="1215390" y="4602480"/>
                    </a:cubicBezTo>
                    <a:cubicBezTo>
                      <a:pt x="1085850" y="4585970"/>
                      <a:pt x="956310" y="4566920"/>
                      <a:pt x="825500" y="4549140"/>
                    </a:cubicBezTo>
                    <a:cubicBezTo>
                      <a:pt x="730250" y="4536440"/>
                      <a:pt x="633730" y="4523740"/>
                      <a:pt x="538480" y="4511040"/>
                    </a:cubicBezTo>
                    <a:cubicBezTo>
                      <a:pt x="535940" y="4511040"/>
                      <a:pt x="533400" y="4509770"/>
                      <a:pt x="530860" y="4509770"/>
                    </a:cubicBezTo>
                    <a:cubicBezTo>
                      <a:pt x="450850" y="4475479"/>
                      <a:pt x="365760" y="4448810"/>
                      <a:pt x="292100" y="4404360"/>
                    </a:cubicBezTo>
                    <a:cubicBezTo>
                      <a:pt x="167640" y="4328160"/>
                      <a:pt x="114300" y="4206240"/>
                      <a:pt x="109220" y="4062730"/>
                    </a:cubicBezTo>
                    <a:cubicBezTo>
                      <a:pt x="107950" y="4013200"/>
                      <a:pt x="101600" y="3964940"/>
                      <a:pt x="101600" y="3915410"/>
                    </a:cubicBezTo>
                    <a:cubicBezTo>
                      <a:pt x="102870" y="3846830"/>
                      <a:pt x="107950" y="3779520"/>
                      <a:pt x="111760" y="3712210"/>
                    </a:cubicBezTo>
                    <a:cubicBezTo>
                      <a:pt x="121920" y="3511550"/>
                      <a:pt x="127000" y="3310890"/>
                      <a:pt x="111760" y="3110230"/>
                    </a:cubicBezTo>
                    <a:cubicBezTo>
                      <a:pt x="97790" y="2929890"/>
                      <a:pt x="85090" y="2750820"/>
                      <a:pt x="71120" y="2570480"/>
                    </a:cubicBezTo>
                    <a:cubicBezTo>
                      <a:pt x="62230" y="2454910"/>
                      <a:pt x="50800" y="2340610"/>
                      <a:pt x="43180" y="2225040"/>
                    </a:cubicBezTo>
                    <a:cubicBezTo>
                      <a:pt x="38100" y="2148840"/>
                      <a:pt x="39370" y="2071370"/>
                      <a:pt x="34290" y="1995170"/>
                    </a:cubicBezTo>
                    <a:cubicBezTo>
                      <a:pt x="31750" y="1951990"/>
                      <a:pt x="17780" y="1910080"/>
                      <a:pt x="16510" y="1866900"/>
                    </a:cubicBezTo>
                    <a:cubicBezTo>
                      <a:pt x="11430" y="1762760"/>
                      <a:pt x="10160" y="1657350"/>
                      <a:pt x="7620" y="1551940"/>
                    </a:cubicBezTo>
                    <a:cubicBezTo>
                      <a:pt x="6350" y="1511300"/>
                      <a:pt x="0" y="1470660"/>
                      <a:pt x="1270" y="1430020"/>
                    </a:cubicBezTo>
                    <a:cubicBezTo>
                      <a:pt x="2540" y="1366520"/>
                      <a:pt x="10160" y="1303020"/>
                      <a:pt x="11430" y="1239520"/>
                    </a:cubicBezTo>
                    <a:cubicBezTo>
                      <a:pt x="12700" y="1165860"/>
                      <a:pt x="5080" y="1092200"/>
                      <a:pt x="7620" y="1019810"/>
                    </a:cubicBezTo>
                    <a:cubicBezTo>
                      <a:pt x="7620" y="949960"/>
                      <a:pt x="16510" y="881380"/>
                      <a:pt x="25400" y="811530"/>
                    </a:cubicBezTo>
                    <a:cubicBezTo>
                      <a:pt x="27940" y="787400"/>
                      <a:pt x="45720" y="765810"/>
                      <a:pt x="50800" y="741680"/>
                    </a:cubicBezTo>
                    <a:cubicBezTo>
                      <a:pt x="72390" y="622300"/>
                      <a:pt x="95250" y="502920"/>
                      <a:pt x="151130" y="392430"/>
                    </a:cubicBezTo>
                    <a:cubicBezTo>
                      <a:pt x="163830" y="368300"/>
                      <a:pt x="184150" y="346710"/>
                      <a:pt x="203200" y="327660"/>
                    </a:cubicBezTo>
                    <a:cubicBezTo>
                      <a:pt x="209550" y="321310"/>
                      <a:pt x="224790" y="325120"/>
                      <a:pt x="228600" y="325120"/>
                    </a:cubicBezTo>
                    <a:cubicBezTo>
                      <a:pt x="237490" y="308610"/>
                      <a:pt x="242570" y="292100"/>
                      <a:pt x="252730" y="284480"/>
                    </a:cubicBezTo>
                    <a:cubicBezTo>
                      <a:pt x="307340" y="242570"/>
                      <a:pt x="364490" y="212090"/>
                      <a:pt x="435610" y="204470"/>
                    </a:cubicBezTo>
                    <a:cubicBezTo>
                      <a:pt x="488950" y="198120"/>
                      <a:pt x="541020" y="175260"/>
                      <a:pt x="594360" y="162560"/>
                    </a:cubicBezTo>
                    <a:cubicBezTo>
                      <a:pt x="659130" y="147320"/>
                      <a:pt x="723900" y="129540"/>
                      <a:pt x="791210" y="120650"/>
                    </a:cubicBezTo>
                    <a:cubicBezTo>
                      <a:pt x="852170" y="113030"/>
                      <a:pt x="910590" y="96520"/>
                      <a:pt x="972820" y="91440"/>
                    </a:cubicBezTo>
                    <a:cubicBezTo>
                      <a:pt x="1036320" y="86360"/>
                      <a:pt x="1099820" y="71120"/>
                      <a:pt x="1164590" y="66040"/>
                    </a:cubicBezTo>
                    <a:cubicBezTo>
                      <a:pt x="1339850" y="53340"/>
                      <a:pt x="1516380" y="44450"/>
                      <a:pt x="1691640" y="34290"/>
                    </a:cubicBezTo>
                    <a:cubicBezTo>
                      <a:pt x="1734820" y="31750"/>
                      <a:pt x="1778000" y="34290"/>
                      <a:pt x="1821180" y="35560"/>
                    </a:cubicBezTo>
                    <a:cubicBezTo>
                      <a:pt x="1842770" y="36830"/>
                      <a:pt x="1864360" y="41910"/>
                      <a:pt x="1887220" y="44450"/>
                    </a:cubicBezTo>
                    <a:cubicBezTo>
                      <a:pt x="1897380" y="45720"/>
                      <a:pt x="1907540" y="41910"/>
                      <a:pt x="1917700" y="41910"/>
                    </a:cubicBezTo>
                    <a:cubicBezTo>
                      <a:pt x="1948180" y="41910"/>
                      <a:pt x="1979930" y="41910"/>
                      <a:pt x="2010410" y="40640"/>
                    </a:cubicBezTo>
                    <a:cubicBezTo>
                      <a:pt x="2068830" y="38100"/>
                      <a:pt x="2128520" y="31750"/>
                      <a:pt x="2186940" y="31750"/>
                    </a:cubicBezTo>
                    <a:cubicBezTo>
                      <a:pt x="2244090" y="31750"/>
                      <a:pt x="2301240" y="35560"/>
                      <a:pt x="2358390" y="38100"/>
                    </a:cubicBezTo>
                    <a:lnTo>
                      <a:pt x="2404110" y="38100"/>
                    </a:lnTo>
                    <a:cubicBezTo>
                      <a:pt x="2473960" y="35560"/>
                      <a:pt x="2542540" y="35560"/>
                      <a:pt x="2612390" y="31750"/>
                    </a:cubicBezTo>
                    <a:cubicBezTo>
                      <a:pt x="2679700" y="27940"/>
                      <a:pt x="2745740" y="19050"/>
                      <a:pt x="2813050" y="15240"/>
                    </a:cubicBezTo>
                    <a:cubicBezTo>
                      <a:pt x="2844800" y="12700"/>
                      <a:pt x="2877820" y="12700"/>
                      <a:pt x="2909570" y="19050"/>
                    </a:cubicBezTo>
                    <a:cubicBezTo>
                      <a:pt x="2957830" y="27940"/>
                      <a:pt x="3003550" y="33020"/>
                      <a:pt x="3051810" y="19050"/>
                    </a:cubicBezTo>
                    <a:cubicBezTo>
                      <a:pt x="3069590" y="13970"/>
                      <a:pt x="3092450" y="22860"/>
                      <a:pt x="3112770" y="25400"/>
                    </a:cubicBezTo>
                    <a:cubicBezTo>
                      <a:pt x="3121660" y="26670"/>
                      <a:pt x="3131820" y="29210"/>
                      <a:pt x="3136900" y="25400"/>
                    </a:cubicBezTo>
                    <a:cubicBezTo>
                      <a:pt x="3171190" y="0"/>
                      <a:pt x="3202940" y="6350"/>
                      <a:pt x="3235960" y="27940"/>
                    </a:cubicBezTo>
                    <a:cubicBezTo>
                      <a:pt x="3239770" y="30480"/>
                      <a:pt x="3249930" y="24130"/>
                      <a:pt x="3257550" y="24130"/>
                    </a:cubicBezTo>
                    <a:cubicBezTo>
                      <a:pt x="3288030" y="24130"/>
                      <a:pt x="3318510" y="24130"/>
                      <a:pt x="3350260" y="25400"/>
                    </a:cubicBezTo>
                    <a:cubicBezTo>
                      <a:pt x="3373120" y="26670"/>
                      <a:pt x="3394710" y="34290"/>
                      <a:pt x="3417570" y="36830"/>
                    </a:cubicBezTo>
                    <a:cubicBezTo>
                      <a:pt x="3467100" y="43180"/>
                      <a:pt x="3517900" y="53340"/>
                      <a:pt x="3568700" y="53340"/>
                    </a:cubicBezTo>
                    <a:cubicBezTo>
                      <a:pt x="3663950" y="54610"/>
                      <a:pt x="3759200" y="58420"/>
                      <a:pt x="3853180" y="78740"/>
                    </a:cubicBezTo>
                    <a:cubicBezTo>
                      <a:pt x="3940809" y="97790"/>
                      <a:pt x="4030980" y="97790"/>
                      <a:pt x="4119880" y="113030"/>
                    </a:cubicBezTo>
                    <a:cubicBezTo>
                      <a:pt x="4173220" y="121920"/>
                      <a:pt x="4227830" y="138430"/>
                      <a:pt x="4273550" y="165100"/>
                    </a:cubicBezTo>
                    <a:cubicBezTo>
                      <a:pt x="4323080" y="193040"/>
                      <a:pt x="4361180" y="238760"/>
                      <a:pt x="4405630" y="276860"/>
                    </a:cubicBezTo>
                    <a:cubicBezTo>
                      <a:pt x="4422139" y="290830"/>
                      <a:pt x="4446270" y="300990"/>
                      <a:pt x="4457700" y="318770"/>
                    </a:cubicBezTo>
                    <a:cubicBezTo>
                      <a:pt x="4490720" y="367030"/>
                      <a:pt x="4519930" y="417830"/>
                      <a:pt x="4549140" y="468630"/>
                    </a:cubicBezTo>
                    <a:cubicBezTo>
                      <a:pt x="4570730" y="505460"/>
                      <a:pt x="4592320" y="543560"/>
                      <a:pt x="4608830" y="581660"/>
                    </a:cubicBezTo>
                    <a:cubicBezTo>
                      <a:pt x="4626610" y="626110"/>
                      <a:pt x="4640580" y="671830"/>
                      <a:pt x="4654550" y="718820"/>
                    </a:cubicBezTo>
                    <a:cubicBezTo>
                      <a:pt x="4676140" y="792480"/>
                      <a:pt x="4701540" y="866140"/>
                      <a:pt x="4715510" y="942340"/>
                    </a:cubicBezTo>
                    <a:cubicBezTo>
                      <a:pt x="4735830" y="1049020"/>
                      <a:pt x="4745990" y="1158240"/>
                      <a:pt x="4761230" y="1266190"/>
                    </a:cubicBezTo>
                    <a:cubicBezTo>
                      <a:pt x="4766310" y="1301750"/>
                      <a:pt x="4772660" y="1337310"/>
                      <a:pt x="4775200" y="1372870"/>
                    </a:cubicBezTo>
                    <a:cubicBezTo>
                      <a:pt x="4782820" y="1474470"/>
                      <a:pt x="4787900" y="1574800"/>
                      <a:pt x="4794250" y="1676400"/>
                    </a:cubicBezTo>
                    <a:cubicBezTo>
                      <a:pt x="4803140" y="1802130"/>
                      <a:pt x="4815840" y="1926590"/>
                      <a:pt x="4822190" y="2052320"/>
                    </a:cubicBezTo>
                    <a:cubicBezTo>
                      <a:pt x="4828540" y="2172970"/>
                      <a:pt x="4833620" y="2294890"/>
                      <a:pt x="4831080" y="2416810"/>
                    </a:cubicBezTo>
                    <a:cubicBezTo>
                      <a:pt x="4827270" y="2620010"/>
                      <a:pt x="4817110" y="2821940"/>
                      <a:pt x="4806950" y="3025140"/>
                    </a:cubicBezTo>
                    <a:cubicBezTo>
                      <a:pt x="4800600" y="3150870"/>
                      <a:pt x="4791710" y="3275330"/>
                      <a:pt x="4779010" y="3399790"/>
                    </a:cubicBezTo>
                    <a:cubicBezTo>
                      <a:pt x="4766310" y="3524250"/>
                      <a:pt x="4747260" y="3647440"/>
                      <a:pt x="4733290" y="3771900"/>
                    </a:cubicBezTo>
                    <a:cubicBezTo>
                      <a:pt x="4723130" y="3858260"/>
                      <a:pt x="4720590" y="3944620"/>
                      <a:pt x="4709160" y="4029710"/>
                    </a:cubicBezTo>
                    <a:cubicBezTo>
                      <a:pt x="4699000" y="4107180"/>
                      <a:pt x="4660900" y="4175760"/>
                      <a:pt x="4610100" y="4232910"/>
                    </a:cubicBezTo>
                    <a:cubicBezTo>
                      <a:pt x="4568191" y="4281170"/>
                      <a:pt x="4535170" y="4335780"/>
                      <a:pt x="4491991" y="4382770"/>
                    </a:cubicBezTo>
                    <a:cubicBezTo>
                      <a:pt x="4453891" y="4424679"/>
                      <a:pt x="4411981" y="4466590"/>
                      <a:pt x="4345941" y="4467860"/>
                    </a:cubicBezTo>
                    <a:cubicBezTo>
                      <a:pt x="4330700" y="4467860"/>
                      <a:pt x="4316731" y="4483100"/>
                      <a:pt x="4301491" y="4490720"/>
                    </a:cubicBezTo>
                    <a:cubicBezTo>
                      <a:pt x="4236720" y="4518660"/>
                      <a:pt x="4169411" y="4542790"/>
                      <a:pt x="4105911" y="4573270"/>
                    </a:cubicBezTo>
                    <a:cubicBezTo>
                      <a:pt x="3989070" y="4629150"/>
                      <a:pt x="3863341" y="4638040"/>
                      <a:pt x="3737611" y="4643120"/>
                    </a:cubicBezTo>
                    <a:cubicBezTo>
                      <a:pt x="3689351" y="4645660"/>
                      <a:pt x="3639820" y="4641850"/>
                      <a:pt x="3591561" y="4645660"/>
                    </a:cubicBezTo>
                    <a:cubicBezTo>
                      <a:pt x="3567431" y="4646930"/>
                      <a:pt x="3544570" y="4658360"/>
                      <a:pt x="3521711" y="4663440"/>
                    </a:cubicBezTo>
                    <a:cubicBezTo>
                      <a:pt x="3511551" y="4665980"/>
                      <a:pt x="3501391" y="4664710"/>
                      <a:pt x="3489961" y="4665980"/>
                    </a:cubicBezTo>
                    <a:cubicBezTo>
                      <a:pt x="3474720" y="4667250"/>
                      <a:pt x="3459481" y="4671060"/>
                      <a:pt x="3444241" y="4669790"/>
                    </a:cubicBezTo>
                    <a:cubicBezTo>
                      <a:pt x="3429000" y="4667250"/>
                      <a:pt x="3418841" y="4662170"/>
                      <a:pt x="3416300" y="4662170"/>
                    </a:cubicBezTo>
                    <a:close/>
                  </a:path>
                </a:pathLst>
              </a:custGeom>
              <a:blipFill>
                <a:blip r:embed="rId2"/>
                <a:stretch>
                  <a:fillRect l="22" t="-3076" r="-66" b="-3121"/>
                </a:stretch>
              </a:blipFill>
            </p:spPr>
          </p:sp>
        </p:grpSp>
        <p:grpSp>
          <p:nvGrpSpPr>
            <p:cNvPr id="41" name="Group 41"/>
            <p:cNvGrpSpPr>
              <a:grpSpLocks noChangeAspect="1"/>
            </p:cNvGrpSpPr>
            <p:nvPr/>
          </p:nvGrpSpPr>
          <p:grpSpPr>
            <a:xfrm>
              <a:off x="1473200" y="5570623"/>
              <a:ext cx="1878070" cy="1834601"/>
              <a:chOff x="0" y="0"/>
              <a:chExt cx="4828540" cy="4716780"/>
            </a:xfrm>
          </p:grpSpPr>
          <p:sp>
            <p:nvSpPr>
              <p:cNvPr id="42" name="Freeform 42"/>
              <p:cNvSpPr/>
              <p:nvPr/>
            </p:nvSpPr>
            <p:spPr>
              <a:xfrm>
                <a:off x="0" y="-7620"/>
                <a:ext cx="4833620" cy="4726940"/>
              </a:xfrm>
              <a:custGeom>
                <a:avLst/>
                <a:gdLst/>
                <a:ahLst/>
                <a:cxnLst/>
                <a:rect l="l" t="t" r="r" b="b"/>
                <a:pathLst>
                  <a:path w="4833620" h="4726940">
                    <a:moveTo>
                      <a:pt x="3416300" y="4662170"/>
                    </a:moveTo>
                    <a:cubicBezTo>
                      <a:pt x="3388360" y="4669790"/>
                      <a:pt x="3366770" y="4679950"/>
                      <a:pt x="3345180" y="4682490"/>
                    </a:cubicBezTo>
                    <a:cubicBezTo>
                      <a:pt x="3223260" y="4692650"/>
                      <a:pt x="3102610" y="4702810"/>
                      <a:pt x="2980690" y="4711700"/>
                    </a:cubicBezTo>
                    <a:cubicBezTo>
                      <a:pt x="2918460" y="4715510"/>
                      <a:pt x="2856230" y="4719320"/>
                      <a:pt x="2794000" y="4720590"/>
                    </a:cubicBezTo>
                    <a:cubicBezTo>
                      <a:pt x="2726690" y="4723130"/>
                      <a:pt x="2659380" y="4726940"/>
                      <a:pt x="2593340" y="4724400"/>
                    </a:cubicBezTo>
                    <a:cubicBezTo>
                      <a:pt x="2529840" y="4723130"/>
                      <a:pt x="2466340" y="4719320"/>
                      <a:pt x="2405380" y="4707890"/>
                    </a:cubicBezTo>
                    <a:cubicBezTo>
                      <a:pt x="2326640" y="4693920"/>
                      <a:pt x="2246630" y="4693920"/>
                      <a:pt x="2169160" y="4681220"/>
                    </a:cubicBezTo>
                    <a:cubicBezTo>
                      <a:pt x="1967230" y="4648200"/>
                      <a:pt x="1761490" y="4657090"/>
                      <a:pt x="1558290" y="4643120"/>
                    </a:cubicBezTo>
                    <a:cubicBezTo>
                      <a:pt x="1443990" y="4635500"/>
                      <a:pt x="1329690" y="4617720"/>
                      <a:pt x="1215390" y="4602480"/>
                    </a:cubicBezTo>
                    <a:cubicBezTo>
                      <a:pt x="1085850" y="4585970"/>
                      <a:pt x="956310" y="4566920"/>
                      <a:pt x="825500" y="4549140"/>
                    </a:cubicBezTo>
                    <a:cubicBezTo>
                      <a:pt x="730250" y="4536440"/>
                      <a:pt x="633730" y="4523740"/>
                      <a:pt x="538480" y="4511040"/>
                    </a:cubicBezTo>
                    <a:cubicBezTo>
                      <a:pt x="535940" y="4511040"/>
                      <a:pt x="533400" y="4509770"/>
                      <a:pt x="530860" y="4509770"/>
                    </a:cubicBezTo>
                    <a:cubicBezTo>
                      <a:pt x="450850" y="4475479"/>
                      <a:pt x="365760" y="4448810"/>
                      <a:pt x="292100" y="4404360"/>
                    </a:cubicBezTo>
                    <a:cubicBezTo>
                      <a:pt x="167640" y="4328160"/>
                      <a:pt x="114300" y="4206240"/>
                      <a:pt x="109220" y="4062730"/>
                    </a:cubicBezTo>
                    <a:cubicBezTo>
                      <a:pt x="107950" y="4013200"/>
                      <a:pt x="101600" y="3964940"/>
                      <a:pt x="101600" y="3915410"/>
                    </a:cubicBezTo>
                    <a:cubicBezTo>
                      <a:pt x="102870" y="3846830"/>
                      <a:pt x="107950" y="3779520"/>
                      <a:pt x="111760" y="3712210"/>
                    </a:cubicBezTo>
                    <a:cubicBezTo>
                      <a:pt x="121920" y="3511550"/>
                      <a:pt x="127000" y="3310890"/>
                      <a:pt x="111760" y="3110230"/>
                    </a:cubicBezTo>
                    <a:cubicBezTo>
                      <a:pt x="97790" y="2929890"/>
                      <a:pt x="85090" y="2750820"/>
                      <a:pt x="71120" y="2570480"/>
                    </a:cubicBezTo>
                    <a:cubicBezTo>
                      <a:pt x="62230" y="2454910"/>
                      <a:pt x="50800" y="2340610"/>
                      <a:pt x="43180" y="2225040"/>
                    </a:cubicBezTo>
                    <a:cubicBezTo>
                      <a:pt x="38100" y="2148840"/>
                      <a:pt x="39370" y="2071370"/>
                      <a:pt x="34290" y="1995170"/>
                    </a:cubicBezTo>
                    <a:cubicBezTo>
                      <a:pt x="31750" y="1951990"/>
                      <a:pt x="17780" y="1910080"/>
                      <a:pt x="16510" y="1866900"/>
                    </a:cubicBezTo>
                    <a:cubicBezTo>
                      <a:pt x="11430" y="1762760"/>
                      <a:pt x="10160" y="1657350"/>
                      <a:pt x="7620" y="1551940"/>
                    </a:cubicBezTo>
                    <a:cubicBezTo>
                      <a:pt x="6350" y="1511300"/>
                      <a:pt x="0" y="1470660"/>
                      <a:pt x="1270" y="1430020"/>
                    </a:cubicBezTo>
                    <a:cubicBezTo>
                      <a:pt x="2540" y="1366520"/>
                      <a:pt x="10160" y="1303020"/>
                      <a:pt x="11430" y="1239520"/>
                    </a:cubicBezTo>
                    <a:cubicBezTo>
                      <a:pt x="12700" y="1165860"/>
                      <a:pt x="5080" y="1092200"/>
                      <a:pt x="7620" y="1019810"/>
                    </a:cubicBezTo>
                    <a:cubicBezTo>
                      <a:pt x="7620" y="949960"/>
                      <a:pt x="16510" y="881380"/>
                      <a:pt x="25400" y="811530"/>
                    </a:cubicBezTo>
                    <a:cubicBezTo>
                      <a:pt x="27940" y="787400"/>
                      <a:pt x="45720" y="765810"/>
                      <a:pt x="50800" y="741680"/>
                    </a:cubicBezTo>
                    <a:cubicBezTo>
                      <a:pt x="72390" y="622300"/>
                      <a:pt x="95250" y="502920"/>
                      <a:pt x="151130" y="392430"/>
                    </a:cubicBezTo>
                    <a:cubicBezTo>
                      <a:pt x="163830" y="368300"/>
                      <a:pt x="184150" y="346710"/>
                      <a:pt x="203200" y="327660"/>
                    </a:cubicBezTo>
                    <a:cubicBezTo>
                      <a:pt x="209550" y="321310"/>
                      <a:pt x="224790" y="325120"/>
                      <a:pt x="228600" y="325120"/>
                    </a:cubicBezTo>
                    <a:cubicBezTo>
                      <a:pt x="237490" y="308610"/>
                      <a:pt x="242570" y="292100"/>
                      <a:pt x="252730" y="284480"/>
                    </a:cubicBezTo>
                    <a:cubicBezTo>
                      <a:pt x="307340" y="242570"/>
                      <a:pt x="364490" y="212090"/>
                      <a:pt x="435610" y="204470"/>
                    </a:cubicBezTo>
                    <a:cubicBezTo>
                      <a:pt x="488950" y="198120"/>
                      <a:pt x="541020" y="175260"/>
                      <a:pt x="594360" y="162560"/>
                    </a:cubicBezTo>
                    <a:cubicBezTo>
                      <a:pt x="659130" y="147320"/>
                      <a:pt x="723900" y="129540"/>
                      <a:pt x="791210" y="120650"/>
                    </a:cubicBezTo>
                    <a:cubicBezTo>
                      <a:pt x="852170" y="113030"/>
                      <a:pt x="910590" y="96520"/>
                      <a:pt x="972820" y="91440"/>
                    </a:cubicBezTo>
                    <a:cubicBezTo>
                      <a:pt x="1036320" y="86360"/>
                      <a:pt x="1099820" y="71120"/>
                      <a:pt x="1164590" y="66040"/>
                    </a:cubicBezTo>
                    <a:cubicBezTo>
                      <a:pt x="1339850" y="53340"/>
                      <a:pt x="1516380" y="44450"/>
                      <a:pt x="1691640" y="34290"/>
                    </a:cubicBezTo>
                    <a:cubicBezTo>
                      <a:pt x="1734820" y="31750"/>
                      <a:pt x="1778000" y="34290"/>
                      <a:pt x="1821180" y="35560"/>
                    </a:cubicBezTo>
                    <a:cubicBezTo>
                      <a:pt x="1842770" y="36830"/>
                      <a:pt x="1864360" y="41910"/>
                      <a:pt x="1887220" y="44450"/>
                    </a:cubicBezTo>
                    <a:cubicBezTo>
                      <a:pt x="1897380" y="45720"/>
                      <a:pt x="1907540" y="41910"/>
                      <a:pt x="1917700" y="41910"/>
                    </a:cubicBezTo>
                    <a:cubicBezTo>
                      <a:pt x="1948180" y="41910"/>
                      <a:pt x="1979930" y="41910"/>
                      <a:pt x="2010410" y="40640"/>
                    </a:cubicBezTo>
                    <a:cubicBezTo>
                      <a:pt x="2068830" y="38100"/>
                      <a:pt x="2128520" y="31750"/>
                      <a:pt x="2186940" y="31750"/>
                    </a:cubicBezTo>
                    <a:cubicBezTo>
                      <a:pt x="2244090" y="31750"/>
                      <a:pt x="2301240" y="35560"/>
                      <a:pt x="2358390" y="38100"/>
                    </a:cubicBezTo>
                    <a:lnTo>
                      <a:pt x="2404110" y="38100"/>
                    </a:lnTo>
                    <a:cubicBezTo>
                      <a:pt x="2473960" y="35560"/>
                      <a:pt x="2542540" y="35560"/>
                      <a:pt x="2612390" y="31750"/>
                    </a:cubicBezTo>
                    <a:cubicBezTo>
                      <a:pt x="2679700" y="27940"/>
                      <a:pt x="2745740" y="19050"/>
                      <a:pt x="2813050" y="15240"/>
                    </a:cubicBezTo>
                    <a:cubicBezTo>
                      <a:pt x="2844800" y="12700"/>
                      <a:pt x="2877820" y="12700"/>
                      <a:pt x="2909570" y="19050"/>
                    </a:cubicBezTo>
                    <a:cubicBezTo>
                      <a:pt x="2957830" y="27940"/>
                      <a:pt x="3003550" y="33020"/>
                      <a:pt x="3051810" y="19050"/>
                    </a:cubicBezTo>
                    <a:cubicBezTo>
                      <a:pt x="3069590" y="13970"/>
                      <a:pt x="3092450" y="22860"/>
                      <a:pt x="3112770" y="25400"/>
                    </a:cubicBezTo>
                    <a:cubicBezTo>
                      <a:pt x="3121660" y="26670"/>
                      <a:pt x="3131820" y="29210"/>
                      <a:pt x="3136900" y="25400"/>
                    </a:cubicBezTo>
                    <a:cubicBezTo>
                      <a:pt x="3171190" y="0"/>
                      <a:pt x="3202940" y="6350"/>
                      <a:pt x="3235960" y="27940"/>
                    </a:cubicBezTo>
                    <a:cubicBezTo>
                      <a:pt x="3239770" y="30480"/>
                      <a:pt x="3249930" y="24130"/>
                      <a:pt x="3257550" y="24130"/>
                    </a:cubicBezTo>
                    <a:cubicBezTo>
                      <a:pt x="3288030" y="24130"/>
                      <a:pt x="3318510" y="24130"/>
                      <a:pt x="3350260" y="25400"/>
                    </a:cubicBezTo>
                    <a:cubicBezTo>
                      <a:pt x="3373120" y="26670"/>
                      <a:pt x="3394710" y="34290"/>
                      <a:pt x="3417570" y="36830"/>
                    </a:cubicBezTo>
                    <a:cubicBezTo>
                      <a:pt x="3467100" y="43180"/>
                      <a:pt x="3517900" y="53340"/>
                      <a:pt x="3568700" y="53340"/>
                    </a:cubicBezTo>
                    <a:cubicBezTo>
                      <a:pt x="3663950" y="54610"/>
                      <a:pt x="3759200" y="58420"/>
                      <a:pt x="3853180" y="78740"/>
                    </a:cubicBezTo>
                    <a:cubicBezTo>
                      <a:pt x="3940809" y="97790"/>
                      <a:pt x="4030980" y="97790"/>
                      <a:pt x="4119880" y="113030"/>
                    </a:cubicBezTo>
                    <a:cubicBezTo>
                      <a:pt x="4173220" y="121920"/>
                      <a:pt x="4227830" y="138430"/>
                      <a:pt x="4273550" y="165100"/>
                    </a:cubicBezTo>
                    <a:cubicBezTo>
                      <a:pt x="4323080" y="193040"/>
                      <a:pt x="4361180" y="238760"/>
                      <a:pt x="4405630" y="276860"/>
                    </a:cubicBezTo>
                    <a:cubicBezTo>
                      <a:pt x="4422139" y="290830"/>
                      <a:pt x="4446270" y="300990"/>
                      <a:pt x="4457700" y="318770"/>
                    </a:cubicBezTo>
                    <a:cubicBezTo>
                      <a:pt x="4490720" y="367030"/>
                      <a:pt x="4519930" y="417830"/>
                      <a:pt x="4549140" y="468630"/>
                    </a:cubicBezTo>
                    <a:cubicBezTo>
                      <a:pt x="4570730" y="505460"/>
                      <a:pt x="4592320" y="543560"/>
                      <a:pt x="4608830" y="581660"/>
                    </a:cubicBezTo>
                    <a:cubicBezTo>
                      <a:pt x="4626610" y="626110"/>
                      <a:pt x="4640580" y="671830"/>
                      <a:pt x="4654550" y="718820"/>
                    </a:cubicBezTo>
                    <a:cubicBezTo>
                      <a:pt x="4676140" y="792480"/>
                      <a:pt x="4701540" y="866140"/>
                      <a:pt x="4715510" y="942340"/>
                    </a:cubicBezTo>
                    <a:cubicBezTo>
                      <a:pt x="4735830" y="1049020"/>
                      <a:pt x="4745990" y="1158240"/>
                      <a:pt x="4761230" y="1266190"/>
                    </a:cubicBezTo>
                    <a:cubicBezTo>
                      <a:pt x="4766310" y="1301750"/>
                      <a:pt x="4772660" y="1337310"/>
                      <a:pt x="4775200" y="1372870"/>
                    </a:cubicBezTo>
                    <a:cubicBezTo>
                      <a:pt x="4782820" y="1474470"/>
                      <a:pt x="4787900" y="1574800"/>
                      <a:pt x="4794250" y="1676400"/>
                    </a:cubicBezTo>
                    <a:cubicBezTo>
                      <a:pt x="4803140" y="1802130"/>
                      <a:pt x="4815840" y="1926590"/>
                      <a:pt x="4822190" y="2052320"/>
                    </a:cubicBezTo>
                    <a:cubicBezTo>
                      <a:pt x="4828540" y="2172970"/>
                      <a:pt x="4833620" y="2294890"/>
                      <a:pt x="4831080" y="2416810"/>
                    </a:cubicBezTo>
                    <a:cubicBezTo>
                      <a:pt x="4827270" y="2620010"/>
                      <a:pt x="4817110" y="2821940"/>
                      <a:pt x="4806950" y="3025140"/>
                    </a:cubicBezTo>
                    <a:cubicBezTo>
                      <a:pt x="4800600" y="3150870"/>
                      <a:pt x="4791710" y="3275330"/>
                      <a:pt x="4779010" y="3399790"/>
                    </a:cubicBezTo>
                    <a:cubicBezTo>
                      <a:pt x="4766310" y="3524250"/>
                      <a:pt x="4747260" y="3647440"/>
                      <a:pt x="4733290" y="3771900"/>
                    </a:cubicBezTo>
                    <a:cubicBezTo>
                      <a:pt x="4723130" y="3858260"/>
                      <a:pt x="4720590" y="3944620"/>
                      <a:pt x="4709160" y="4029710"/>
                    </a:cubicBezTo>
                    <a:cubicBezTo>
                      <a:pt x="4699000" y="4107180"/>
                      <a:pt x="4660900" y="4175760"/>
                      <a:pt x="4610100" y="4232910"/>
                    </a:cubicBezTo>
                    <a:cubicBezTo>
                      <a:pt x="4568191" y="4281170"/>
                      <a:pt x="4535170" y="4335780"/>
                      <a:pt x="4491991" y="4382770"/>
                    </a:cubicBezTo>
                    <a:cubicBezTo>
                      <a:pt x="4453891" y="4424679"/>
                      <a:pt x="4411981" y="4466590"/>
                      <a:pt x="4345941" y="4467860"/>
                    </a:cubicBezTo>
                    <a:cubicBezTo>
                      <a:pt x="4330700" y="4467860"/>
                      <a:pt x="4316731" y="4483100"/>
                      <a:pt x="4301491" y="4490720"/>
                    </a:cubicBezTo>
                    <a:cubicBezTo>
                      <a:pt x="4236720" y="4518660"/>
                      <a:pt x="4169411" y="4542790"/>
                      <a:pt x="4105911" y="4573270"/>
                    </a:cubicBezTo>
                    <a:cubicBezTo>
                      <a:pt x="3989070" y="4629150"/>
                      <a:pt x="3863341" y="4638040"/>
                      <a:pt x="3737611" y="4643120"/>
                    </a:cubicBezTo>
                    <a:cubicBezTo>
                      <a:pt x="3689351" y="4645660"/>
                      <a:pt x="3639820" y="4641850"/>
                      <a:pt x="3591561" y="4645660"/>
                    </a:cubicBezTo>
                    <a:cubicBezTo>
                      <a:pt x="3567431" y="4646930"/>
                      <a:pt x="3544570" y="4658360"/>
                      <a:pt x="3521711" y="4663440"/>
                    </a:cubicBezTo>
                    <a:cubicBezTo>
                      <a:pt x="3511551" y="4665980"/>
                      <a:pt x="3501391" y="4664710"/>
                      <a:pt x="3489961" y="4665980"/>
                    </a:cubicBezTo>
                    <a:cubicBezTo>
                      <a:pt x="3474720" y="4667250"/>
                      <a:pt x="3459481" y="4671060"/>
                      <a:pt x="3444241" y="4669790"/>
                    </a:cubicBezTo>
                    <a:cubicBezTo>
                      <a:pt x="3429000" y="4667250"/>
                      <a:pt x="3418841" y="4662170"/>
                      <a:pt x="3416300" y="4662170"/>
                    </a:cubicBezTo>
                    <a:close/>
                  </a:path>
                </a:pathLst>
              </a:custGeom>
              <a:blipFill>
                <a:blip r:embed="rId2"/>
                <a:stretch>
                  <a:fillRect l="22" t="-3076" r="-66" b="-3121"/>
                </a:stretch>
              </a:blipFill>
            </p:spPr>
          </p:sp>
        </p:grpSp>
        <p:grpSp>
          <p:nvGrpSpPr>
            <p:cNvPr id="43" name="Group 43"/>
            <p:cNvGrpSpPr>
              <a:grpSpLocks noChangeAspect="1"/>
            </p:cNvGrpSpPr>
            <p:nvPr/>
          </p:nvGrpSpPr>
          <p:grpSpPr>
            <a:xfrm>
              <a:off x="0" y="2097319"/>
              <a:ext cx="1878070" cy="1834601"/>
              <a:chOff x="0" y="0"/>
              <a:chExt cx="4828540" cy="4716780"/>
            </a:xfrm>
          </p:grpSpPr>
          <p:sp>
            <p:nvSpPr>
              <p:cNvPr id="44" name="Freeform 44"/>
              <p:cNvSpPr/>
              <p:nvPr/>
            </p:nvSpPr>
            <p:spPr>
              <a:xfrm>
                <a:off x="0" y="-7620"/>
                <a:ext cx="4833620" cy="4726940"/>
              </a:xfrm>
              <a:custGeom>
                <a:avLst/>
                <a:gdLst/>
                <a:ahLst/>
                <a:cxnLst/>
                <a:rect l="l" t="t" r="r" b="b"/>
                <a:pathLst>
                  <a:path w="4833620" h="4726940">
                    <a:moveTo>
                      <a:pt x="3416300" y="4662170"/>
                    </a:moveTo>
                    <a:cubicBezTo>
                      <a:pt x="3388360" y="4669790"/>
                      <a:pt x="3366770" y="4679950"/>
                      <a:pt x="3345180" y="4682490"/>
                    </a:cubicBezTo>
                    <a:cubicBezTo>
                      <a:pt x="3223260" y="4692650"/>
                      <a:pt x="3102610" y="4702810"/>
                      <a:pt x="2980690" y="4711700"/>
                    </a:cubicBezTo>
                    <a:cubicBezTo>
                      <a:pt x="2918460" y="4715510"/>
                      <a:pt x="2856230" y="4719320"/>
                      <a:pt x="2794000" y="4720590"/>
                    </a:cubicBezTo>
                    <a:cubicBezTo>
                      <a:pt x="2726690" y="4723130"/>
                      <a:pt x="2659380" y="4726940"/>
                      <a:pt x="2593340" y="4724400"/>
                    </a:cubicBezTo>
                    <a:cubicBezTo>
                      <a:pt x="2529840" y="4723130"/>
                      <a:pt x="2466340" y="4719320"/>
                      <a:pt x="2405380" y="4707890"/>
                    </a:cubicBezTo>
                    <a:cubicBezTo>
                      <a:pt x="2326640" y="4693920"/>
                      <a:pt x="2246630" y="4693920"/>
                      <a:pt x="2169160" y="4681220"/>
                    </a:cubicBezTo>
                    <a:cubicBezTo>
                      <a:pt x="1967230" y="4648200"/>
                      <a:pt x="1761490" y="4657090"/>
                      <a:pt x="1558290" y="4643120"/>
                    </a:cubicBezTo>
                    <a:cubicBezTo>
                      <a:pt x="1443990" y="4635500"/>
                      <a:pt x="1329690" y="4617720"/>
                      <a:pt x="1215390" y="4602480"/>
                    </a:cubicBezTo>
                    <a:cubicBezTo>
                      <a:pt x="1085850" y="4585970"/>
                      <a:pt x="956310" y="4566920"/>
                      <a:pt x="825500" y="4549140"/>
                    </a:cubicBezTo>
                    <a:cubicBezTo>
                      <a:pt x="730250" y="4536440"/>
                      <a:pt x="633730" y="4523740"/>
                      <a:pt x="538480" y="4511040"/>
                    </a:cubicBezTo>
                    <a:cubicBezTo>
                      <a:pt x="535940" y="4511040"/>
                      <a:pt x="533400" y="4509770"/>
                      <a:pt x="530860" y="4509770"/>
                    </a:cubicBezTo>
                    <a:cubicBezTo>
                      <a:pt x="450850" y="4475479"/>
                      <a:pt x="365760" y="4448810"/>
                      <a:pt x="292100" y="4404360"/>
                    </a:cubicBezTo>
                    <a:cubicBezTo>
                      <a:pt x="167640" y="4328160"/>
                      <a:pt x="114300" y="4206240"/>
                      <a:pt x="109220" y="4062730"/>
                    </a:cubicBezTo>
                    <a:cubicBezTo>
                      <a:pt x="107950" y="4013200"/>
                      <a:pt x="101600" y="3964940"/>
                      <a:pt x="101600" y="3915410"/>
                    </a:cubicBezTo>
                    <a:cubicBezTo>
                      <a:pt x="102870" y="3846830"/>
                      <a:pt x="107950" y="3779520"/>
                      <a:pt x="111760" y="3712210"/>
                    </a:cubicBezTo>
                    <a:cubicBezTo>
                      <a:pt x="121920" y="3511550"/>
                      <a:pt x="127000" y="3310890"/>
                      <a:pt x="111760" y="3110230"/>
                    </a:cubicBezTo>
                    <a:cubicBezTo>
                      <a:pt x="97790" y="2929890"/>
                      <a:pt x="85090" y="2750820"/>
                      <a:pt x="71120" y="2570480"/>
                    </a:cubicBezTo>
                    <a:cubicBezTo>
                      <a:pt x="62230" y="2454910"/>
                      <a:pt x="50800" y="2340610"/>
                      <a:pt x="43180" y="2225040"/>
                    </a:cubicBezTo>
                    <a:cubicBezTo>
                      <a:pt x="38100" y="2148840"/>
                      <a:pt x="39370" y="2071370"/>
                      <a:pt x="34290" y="1995170"/>
                    </a:cubicBezTo>
                    <a:cubicBezTo>
                      <a:pt x="31750" y="1951990"/>
                      <a:pt x="17780" y="1910080"/>
                      <a:pt x="16510" y="1866900"/>
                    </a:cubicBezTo>
                    <a:cubicBezTo>
                      <a:pt x="11430" y="1762760"/>
                      <a:pt x="10160" y="1657350"/>
                      <a:pt x="7620" y="1551940"/>
                    </a:cubicBezTo>
                    <a:cubicBezTo>
                      <a:pt x="6350" y="1511300"/>
                      <a:pt x="0" y="1470660"/>
                      <a:pt x="1270" y="1430020"/>
                    </a:cubicBezTo>
                    <a:cubicBezTo>
                      <a:pt x="2540" y="1366520"/>
                      <a:pt x="10160" y="1303020"/>
                      <a:pt x="11430" y="1239520"/>
                    </a:cubicBezTo>
                    <a:cubicBezTo>
                      <a:pt x="12700" y="1165860"/>
                      <a:pt x="5080" y="1092200"/>
                      <a:pt x="7620" y="1019810"/>
                    </a:cubicBezTo>
                    <a:cubicBezTo>
                      <a:pt x="7620" y="949960"/>
                      <a:pt x="16510" y="881380"/>
                      <a:pt x="25400" y="811530"/>
                    </a:cubicBezTo>
                    <a:cubicBezTo>
                      <a:pt x="27940" y="787400"/>
                      <a:pt x="45720" y="765810"/>
                      <a:pt x="50800" y="741680"/>
                    </a:cubicBezTo>
                    <a:cubicBezTo>
                      <a:pt x="72390" y="622300"/>
                      <a:pt x="95250" y="502920"/>
                      <a:pt x="151130" y="392430"/>
                    </a:cubicBezTo>
                    <a:cubicBezTo>
                      <a:pt x="163830" y="368300"/>
                      <a:pt x="184150" y="346710"/>
                      <a:pt x="203200" y="327660"/>
                    </a:cubicBezTo>
                    <a:cubicBezTo>
                      <a:pt x="209550" y="321310"/>
                      <a:pt x="224790" y="325120"/>
                      <a:pt x="228600" y="325120"/>
                    </a:cubicBezTo>
                    <a:cubicBezTo>
                      <a:pt x="237490" y="308610"/>
                      <a:pt x="242570" y="292100"/>
                      <a:pt x="252730" y="284480"/>
                    </a:cubicBezTo>
                    <a:cubicBezTo>
                      <a:pt x="307340" y="242570"/>
                      <a:pt x="364490" y="212090"/>
                      <a:pt x="435610" y="204470"/>
                    </a:cubicBezTo>
                    <a:cubicBezTo>
                      <a:pt x="488950" y="198120"/>
                      <a:pt x="541020" y="175260"/>
                      <a:pt x="594360" y="162560"/>
                    </a:cubicBezTo>
                    <a:cubicBezTo>
                      <a:pt x="659130" y="147320"/>
                      <a:pt x="723900" y="129540"/>
                      <a:pt x="791210" y="120650"/>
                    </a:cubicBezTo>
                    <a:cubicBezTo>
                      <a:pt x="852170" y="113030"/>
                      <a:pt x="910590" y="96520"/>
                      <a:pt x="972820" y="91440"/>
                    </a:cubicBezTo>
                    <a:cubicBezTo>
                      <a:pt x="1036320" y="86360"/>
                      <a:pt x="1099820" y="71120"/>
                      <a:pt x="1164590" y="66040"/>
                    </a:cubicBezTo>
                    <a:cubicBezTo>
                      <a:pt x="1339850" y="53340"/>
                      <a:pt x="1516380" y="44450"/>
                      <a:pt x="1691640" y="34290"/>
                    </a:cubicBezTo>
                    <a:cubicBezTo>
                      <a:pt x="1734820" y="31750"/>
                      <a:pt x="1778000" y="34290"/>
                      <a:pt x="1821180" y="35560"/>
                    </a:cubicBezTo>
                    <a:cubicBezTo>
                      <a:pt x="1842770" y="36830"/>
                      <a:pt x="1864360" y="41910"/>
                      <a:pt x="1887220" y="44450"/>
                    </a:cubicBezTo>
                    <a:cubicBezTo>
                      <a:pt x="1897380" y="45720"/>
                      <a:pt x="1907540" y="41910"/>
                      <a:pt x="1917700" y="41910"/>
                    </a:cubicBezTo>
                    <a:cubicBezTo>
                      <a:pt x="1948180" y="41910"/>
                      <a:pt x="1979930" y="41910"/>
                      <a:pt x="2010410" y="40640"/>
                    </a:cubicBezTo>
                    <a:cubicBezTo>
                      <a:pt x="2068830" y="38100"/>
                      <a:pt x="2128520" y="31750"/>
                      <a:pt x="2186940" y="31750"/>
                    </a:cubicBezTo>
                    <a:cubicBezTo>
                      <a:pt x="2244090" y="31750"/>
                      <a:pt x="2301240" y="35560"/>
                      <a:pt x="2358390" y="38100"/>
                    </a:cubicBezTo>
                    <a:lnTo>
                      <a:pt x="2404110" y="38100"/>
                    </a:lnTo>
                    <a:cubicBezTo>
                      <a:pt x="2473960" y="35560"/>
                      <a:pt x="2542540" y="35560"/>
                      <a:pt x="2612390" y="31750"/>
                    </a:cubicBezTo>
                    <a:cubicBezTo>
                      <a:pt x="2679700" y="27940"/>
                      <a:pt x="2745740" y="19050"/>
                      <a:pt x="2813050" y="15240"/>
                    </a:cubicBezTo>
                    <a:cubicBezTo>
                      <a:pt x="2844800" y="12700"/>
                      <a:pt x="2877820" y="12700"/>
                      <a:pt x="2909570" y="19050"/>
                    </a:cubicBezTo>
                    <a:cubicBezTo>
                      <a:pt x="2957830" y="27940"/>
                      <a:pt x="3003550" y="33020"/>
                      <a:pt x="3051810" y="19050"/>
                    </a:cubicBezTo>
                    <a:cubicBezTo>
                      <a:pt x="3069590" y="13970"/>
                      <a:pt x="3092450" y="22860"/>
                      <a:pt x="3112770" y="25400"/>
                    </a:cubicBezTo>
                    <a:cubicBezTo>
                      <a:pt x="3121660" y="26670"/>
                      <a:pt x="3131820" y="29210"/>
                      <a:pt x="3136900" y="25400"/>
                    </a:cubicBezTo>
                    <a:cubicBezTo>
                      <a:pt x="3171190" y="0"/>
                      <a:pt x="3202940" y="6350"/>
                      <a:pt x="3235960" y="27940"/>
                    </a:cubicBezTo>
                    <a:cubicBezTo>
                      <a:pt x="3239770" y="30480"/>
                      <a:pt x="3249930" y="24130"/>
                      <a:pt x="3257550" y="24130"/>
                    </a:cubicBezTo>
                    <a:cubicBezTo>
                      <a:pt x="3288030" y="24130"/>
                      <a:pt x="3318510" y="24130"/>
                      <a:pt x="3350260" y="25400"/>
                    </a:cubicBezTo>
                    <a:cubicBezTo>
                      <a:pt x="3373120" y="26670"/>
                      <a:pt x="3394710" y="34290"/>
                      <a:pt x="3417570" y="36830"/>
                    </a:cubicBezTo>
                    <a:cubicBezTo>
                      <a:pt x="3467100" y="43180"/>
                      <a:pt x="3517900" y="53340"/>
                      <a:pt x="3568700" y="53340"/>
                    </a:cubicBezTo>
                    <a:cubicBezTo>
                      <a:pt x="3663950" y="54610"/>
                      <a:pt x="3759200" y="58420"/>
                      <a:pt x="3853180" y="78740"/>
                    </a:cubicBezTo>
                    <a:cubicBezTo>
                      <a:pt x="3940809" y="97790"/>
                      <a:pt x="4030980" y="97790"/>
                      <a:pt x="4119880" y="113030"/>
                    </a:cubicBezTo>
                    <a:cubicBezTo>
                      <a:pt x="4173220" y="121920"/>
                      <a:pt x="4227830" y="138430"/>
                      <a:pt x="4273550" y="165100"/>
                    </a:cubicBezTo>
                    <a:cubicBezTo>
                      <a:pt x="4323080" y="193040"/>
                      <a:pt x="4361180" y="238760"/>
                      <a:pt x="4405630" y="276860"/>
                    </a:cubicBezTo>
                    <a:cubicBezTo>
                      <a:pt x="4422139" y="290830"/>
                      <a:pt x="4446270" y="300990"/>
                      <a:pt x="4457700" y="318770"/>
                    </a:cubicBezTo>
                    <a:cubicBezTo>
                      <a:pt x="4490720" y="367030"/>
                      <a:pt x="4519930" y="417830"/>
                      <a:pt x="4549140" y="468630"/>
                    </a:cubicBezTo>
                    <a:cubicBezTo>
                      <a:pt x="4570730" y="505460"/>
                      <a:pt x="4592320" y="543560"/>
                      <a:pt x="4608830" y="581660"/>
                    </a:cubicBezTo>
                    <a:cubicBezTo>
                      <a:pt x="4626610" y="626110"/>
                      <a:pt x="4640580" y="671830"/>
                      <a:pt x="4654550" y="718820"/>
                    </a:cubicBezTo>
                    <a:cubicBezTo>
                      <a:pt x="4676140" y="792480"/>
                      <a:pt x="4701540" y="866140"/>
                      <a:pt x="4715510" y="942340"/>
                    </a:cubicBezTo>
                    <a:cubicBezTo>
                      <a:pt x="4735830" y="1049020"/>
                      <a:pt x="4745990" y="1158240"/>
                      <a:pt x="4761230" y="1266190"/>
                    </a:cubicBezTo>
                    <a:cubicBezTo>
                      <a:pt x="4766310" y="1301750"/>
                      <a:pt x="4772660" y="1337310"/>
                      <a:pt x="4775200" y="1372870"/>
                    </a:cubicBezTo>
                    <a:cubicBezTo>
                      <a:pt x="4782820" y="1474470"/>
                      <a:pt x="4787900" y="1574800"/>
                      <a:pt x="4794250" y="1676400"/>
                    </a:cubicBezTo>
                    <a:cubicBezTo>
                      <a:pt x="4803140" y="1802130"/>
                      <a:pt x="4815840" y="1926590"/>
                      <a:pt x="4822190" y="2052320"/>
                    </a:cubicBezTo>
                    <a:cubicBezTo>
                      <a:pt x="4828540" y="2172970"/>
                      <a:pt x="4833620" y="2294890"/>
                      <a:pt x="4831080" y="2416810"/>
                    </a:cubicBezTo>
                    <a:cubicBezTo>
                      <a:pt x="4827270" y="2620010"/>
                      <a:pt x="4817110" y="2821940"/>
                      <a:pt x="4806950" y="3025140"/>
                    </a:cubicBezTo>
                    <a:cubicBezTo>
                      <a:pt x="4800600" y="3150870"/>
                      <a:pt x="4791710" y="3275330"/>
                      <a:pt x="4779010" y="3399790"/>
                    </a:cubicBezTo>
                    <a:cubicBezTo>
                      <a:pt x="4766310" y="3524250"/>
                      <a:pt x="4747260" y="3647440"/>
                      <a:pt x="4733290" y="3771900"/>
                    </a:cubicBezTo>
                    <a:cubicBezTo>
                      <a:pt x="4723130" y="3858260"/>
                      <a:pt x="4720590" y="3944620"/>
                      <a:pt x="4709160" y="4029710"/>
                    </a:cubicBezTo>
                    <a:cubicBezTo>
                      <a:pt x="4699000" y="4107180"/>
                      <a:pt x="4660900" y="4175760"/>
                      <a:pt x="4610100" y="4232910"/>
                    </a:cubicBezTo>
                    <a:cubicBezTo>
                      <a:pt x="4568191" y="4281170"/>
                      <a:pt x="4535170" y="4335780"/>
                      <a:pt x="4491991" y="4382770"/>
                    </a:cubicBezTo>
                    <a:cubicBezTo>
                      <a:pt x="4453891" y="4424679"/>
                      <a:pt x="4411981" y="4466590"/>
                      <a:pt x="4345941" y="4467860"/>
                    </a:cubicBezTo>
                    <a:cubicBezTo>
                      <a:pt x="4330700" y="4467860"/>
                      <a:pt x="4316731" y="4483100"/>
                      <a:pt x="4301491" y="4490720"/>
                    </a:cubicBezTo>
                    <a:cubicBezTo>
                      <a:pt x="4236720" y="4518660"/>
                      <a:pt x="4169411" y="4542790"/>
                      <a:pt x="4105911" y="4573270"/>
                    </a:cubicBezTo>
                    <a:cubicBezTo>
                      <a:pt x="3989070" y="4629150"/>
                      <a:pt x="3863341" y="4638040"/>
                      <a:pt x="3737611" y="4643120"/>
                    </a:cubicBezTo>
                    <a:cubicBezTo>
                      <a:pt x="3689351" y="4645660"/>
                      <a:pt x="3639820" y="4641850"/>
                      <a:pt x="3591561" y="4645660"/>
                    </a:cubicBezTo>
                    <a:cubicBezTo>
                      <a:pt x="3567431" y="4646930"/>
                      <a:pt x="3544570" y="4658360"/>
                      <a:pt x="3521711" y="4663440"/>
                    </a:cubicBezTo>
                    <a:cubicBezTo>
                      <a:pt x="3511551" y="4665980"/>
                      <a:pt x="3501391" y="4664710"/>
                      <a:pt x="3489961" y="4665980"/>
                    </a:cubicBezTo>
                    <a:cubicBezTo>
                      <a:pt x="3474720" y="4667250"/>
                      <a:pt x="3459481" y="4671060"/>
                      <a:pt x="3444241" y="4669790"/>
                    </a:cubicBezTo>
                    <a:cubicBezTo>
                      <a:pt x="3429000" y="4667250"/>
                      <a:pt x="3418841" y="4662170"/>
                      <a:pt x="3416300" y="4662170"/>
                    </a:cubicBezTo>
                    <a:close/>
                  </a:path>
                </a:pathLst>
              </a:custGeom>
              <a:blipFill>
                <a:blip r:embed="rId2"/>
                <a:stretch>
                  <a:fillRect l="22" t="-3076" r="-66" b="-3121"/>
                </a:stretch>
              </a:blipFill>
            </p:spPr>
          </p:sp>
        </p:grpSp>
        <p:grpSp>
          <p:nvGrpSpPr>
            <p:cNvPr id="45" name="Group 45"/>
            <p:cNvGrpSpPr>
              <a:grpSpLocks noChangeAspect="1"/>
            </p:cNvGrpSpPr>
            <p:nvPr/>
          </p:nvGrpSpPr>
          <p:grpSpPr>
            <a:xfrm>
              <a:off x="2895600" y="2097319"/>
              <a:ext cx="1878070" cy="1834601"/>
              <a:chOff x="0" y="0"/>
              <a:chExt cx="4828540" cy="4716780"/>
            </a:xfrm>
          </p:grpSpPr>
          <p:sp>
            <p:nvSpPr>
              <p:cNvPr id="46" name="Freeform 46"/>
              <p:cNvSpPr/>
              <p:nvPr/>
            </p:nvSpPr>
            <p:spPr>
              <a:xfrm>
                <a:off x="0" y="-7620"/>
                <a:ext cx="4833620" cy="4726940"/>
              </a:xfrm>
              <a:custGeom>
                <a:avLst/>
                <a:gdLst/>
                <a:ahLst/>
                <a:cxnLst/>
                <a:rect l="l" t="t" r="r" b="b"/>
                <a:pathLst>
                  <a:path w="4833620" h="4726940">
                    <a:moveTo>
                      <a:pt x="3416300" y="4662170"/>
                    </a:moveTo>
                    <a:cubicBezTo>
                      <a:pt x="3388360" y="4669790"/>
                      <a:pt x="3366770" y="4679950"/>
                      <a:pt x="3345180" y="4682490"/>
                    </a:cubicBezTo>
                    <a:cubicBezTo>
                      <a:pt x="3223260" y="4692650"/>
                      <a:pt x="3102610" y="4702810"/>
                      <a:pt x="2980690" y="4711700"/>
                    </a:cubicBezTo>
                    <a:cubicBezTo>
                      <a:pt x="2918460" y="4715510"/>
                      <a:pt x="2856230" y="4719320"/>
                      <a:pt x="2794000" y="4720590"/>
                    </a:cubicBezTo>
                    <a:cubicBezTo>
                      <a:pt x="2726690" y="4723130"/>
                      <a:pt x="2659380" y="4726940"/>
                      <a:pt x="2593340" y="4724400"/>
                    </a:cubicBezTo>
                    <a:cubicBezTo>
                      <a:pt x="2529840" y="4723130"/>
                      <a:pt x="2466340" y="4719320"/>
                      <a:pt x="2405380" y="4707890"/>
                    </a:cubicBezTo>
                    <a:cubicBezTo>
                      <a:pt x="2326640" y="4693920"/>
                      <a:pt x="2246630" y="4693920"/>
                      <a:pt x="2169160" y="4681220"/>
                    </a:cubicBezTo>
                    <a:cubicBezTo>
                      <a:pt x="1967230" y="4648200"/>
                      <a:pt x="1761490" y="4657090"/>
                      <a:pt x="1558290" y="4643120"/>
                    </a:cubicBezTo>
                    <a:cubicBezTo>
                      <a:pt x="1443990" y="4635500"/>
                      <a:pt x="1329690" y="4617720"/>
                      <a:pt x="1215390" y="4602480"/>
                    </a:cubicBezTo>
                    <a:cubicBezTo>
                      <a:pt x="1085850" y="4585970"/>
                      <a:pt x="956310" y="4566920"/>
                      <a:pt x="825500" y="4549140"/>
                    </a:cubicBezTo>
                    <a:cubicBezTo>
                      <a:pt x="730250" y="4536440"/>
                      <a:pt x="633730" y="4523740"/>
                      <a:pt x="538480" y="4511040"/>
                    </a:cubicBezTo>
                    <a:cubicBezTo>
                      <a:pt x="535940" y="4511040"/>
                      <a:pt x="533400" y="4509770"/>
                      <a:pt x="530860" y="4509770"/>
                    </a:cubicBezTo>
                    <a:cubicBezTo>
                      <a:pt x="450850" y="4475479"/>
                      <a:pt x="365760" y="4448810"/>
                      <a:pt x="292100" y="4404360"/>
                    </a:cubicBezTo>
                    <a:cubicBezTo>
                      <a:pt x="167640" y="4328160"/>
                      <a:pt x="114300" y="4206240"/>
                      <a:pt x="109220" y="4062730"/>
                    </a:cubicBezTo>
                    <a:cubicBezTo>
                      <a:pt x="107950" y="4013200"/>
                      <a:pt x="101600" y="3964940"/>
                      <a:pt x="101600" y="3915410"/>
                    </a:cubicBezTo>
                    <a:cubicBezTo>
                      <a:pt x="102870" y="3846830"/>
                      <a:pt x="107950" y="3779520"/>
                      <a:pt x="111760" y="3712210"/>
                    </a:cubicBezTo>
                    <a:cubicBezTo>
                      <a:pt x="121920" y="3511550"/>
                      <a:pt x="127000" y="3310890"/>
                      <a:pt x="111760" y="3110230"/>
                    </a:cubicBezTo>
                    <a:cubicBezTo>
                      <a:pt x="97790" y="2929890"/>
                      <a:pt x="85090" y="2750820"/>
                      <a:pt x="71120" y="2570480"/>
                    </a:cubicBezTo>
                    <a:cubicBezTo>
                      <a:pt x="62230" y="2454910"/>
                      <a:pt x="50800" y="2340610"/>
                      <a:pt x="43180" y="2225040"/>
                    </a:cubicBezTo>
                    <a:cubicBezTo>
                      <a:pt x="38100" y="2148840"/>
                      <a:pt x="39370" y="2071370"/>
                      <a:pt x="34290" y="1995170"/>
                    </a:cubicBezTo>
                    <a:cubicBezTo>
                      <a:pt x="31750" y="1951990"/>
                      <a:pt x="17780" y="1910080"/>
                      <a:pt x="16510" y="1866900"/>
                    </a:cubicBezTo>
                    <a:cubicBezTo>
                      <a:pt x="11430" y="1762760"/>
                      <a:pt x="10160" y="1657350"/>
                      <a:pt x="7620" y="1551940"/>
                    </a:cubicBezTo>
                    <a:cubicBezTo>
                      <a:pt x="6350" y="1511300"/>
                      <a:pt x="0" y="1470660"/>
                      <a:pt x="1270" y="1430020"/>
                    </a:cubicBezTo>
                    <a:cubicBezTo>
                      <a:pt x="2540" y="1366520"/>
                      <a:pt x="10160" y="1303020"/>
                      <a:pt x="11430" y="1239520"/>
                    </a:cubicBezTo>
                    <a:cubicBezTo>
                      <a:pt x="12700" y="1165860"/>
                      <a:pt x="5080" y="1092200"/>
                      <a:pt x="7620" y="1019810"/>
                    </a:cubicBezTo>
                    <a:cubicBezTo>
                      <a:pt x="7620" y="949960"/>
                      <a:pt x="16510" y="881380"/>
                      <a:pt x="25400" y="811530"/>
                    </a:cubicBezTo>
                    <a:cubicBezTo>
                      <a:pt x="27940" y="787400"/>
                      <a:pt x="45720" y="765810"/>
                      <a:pt x="50800" y="741680"/>
                    </a:cubicBezTo>
                    <a:cubicBezTo>
                      <a:pt x="72390" y="622300"/>
                      <a:pt x="95250" y="502920"/>
                      <a:pt x="151130" y="392430"/>
                    </a:cubicBezTo>
                    <a:cubicBezTo>
                      <a:pt x="163830" y="368300"/>
                      <a:pt x="184150" y="346710"/>
                      <a:pt x="203200" y="327660"/>
                    </a:cubicBezTo>
                    <a:cubicBezTo>
                      <a:pt x="209550" y="321310"/>
                      <a:pt x="224790" y="325120"/>
                      <a:pt x="228600" y="325120"/>
                    </a:cubicBezTo>
                    <a:cubicBezTo>
                      <a:pt x="237490" y="308610"/>
                      <a:pt x="242570" y="292100"/>
                      <a:pt x="252730" y="284480"/>
                    </a:cubicBezTo>
                    <a:cubicBezTo>
                      <a:pt x="307340" y="242570"/>
                      <a:pt x="364490" y="212090"/>
                      <a:pt x="435610" y="204470"/>
                    </a:cubicBezTo>
                    <a:cubicBezTo>
                      <a:pt x="488950" y="198120"/>
                      <a:pt x="541020" y="175260"/>
                      <a:pt x="594360" y="162560"/>
                    </a:cubicBezTo>
                    <a:cubicBezTo>
                      <a:pt x="659130" y="147320"/>
                      <a:pt x="723900" y="129540"/>
                      <a:pt x="791210" y="120650"/>
                    </a:cubicBezTo>
                    <a:cubicBezTo>
                      <a:pt x="852170" y="113030"/>
                      <a:pt x="910590" y="96520"/>
                      <a:pt x="972820" y="91440"/>
                    </a:cubicBezTo>
                    <a:cubicBezTo>
                      <a:pt x="1036320" y="86360"/>
                      <a:pt x="1099820" y="71120"/>
                      <a:pt x="1164590" y="66040"/>
                    </a:cubicBezTo>
                    <a:cubicBezTo>
                      <a:pt x="1339850" y="53340"/>
                      <a:pt x="1516380" y="44450"/>
                      <a:pt x="1691640" y="34290"/>
                    </a:cubicBezTo>
                    <a:cubicBezTo>
                      <a:pt x="1734820" y="31750"/>
                      <a:pt x="1778000" y="34290"/>
                      <a:pt x="1821180" y="35560"/>
                    </a:cubicBezTo>
                    <a:cubicBezTo>
                      <a:pt x="1842770" y="36830"/>
                      <a:pt x="1864360" y="41910"/>
                      <a:pt x="1887220" y="44450"/>
                    </a:cubicBezTo>
                    <a:cubicBezTo>
                      <a:pt x="1897380" y="45720"/>
                      <a:pt x="1907540" y="41910"/>
                      <a:pt x="1917700" y="41910"/>
                    </a:cubicBezTo>
                    <a:cubicBezTo>
                      <a:pt x="1948180" y="41910"/>
                      <a:pt x="1979930" y="41910"/>
                      <a:pt x="2010410" y="40640"/>
                    </a:cubicBezTo>
                    <a:cubicBezTo>
                      <a:pt x="2068830" y="38100"/>
                      <a:pt x="2128520" y="31750"/>
                      <a:pt x="2186940" y="31750"/>
                    </a:cubicBezTo>
                    <a:cubicBezTo>
                      <a:pt x="2244090" y="31750"/>
                      <a:pt x="2301240" y="35560"/>
                      <a:pt x="2358390" y="38100"/>
                    </a:cubicBezTo>
                    <a:lnTo>
                      <a:pt x="2404110" y="38100"/>
                    </a:lnTo>
                    <a:cubicBezTo>
                      <a:pt x="2473960" y="35560"/>
                      <a:pt x="2542540" y="35560"/>
                      <a:pt x="2612390" y="31750"/>
                    </a:cubicBezTo>
                    <a:cubicBezTo>
                      <a:pt x="2679700" y="27940"/>
                      <a:pt x="2745740" y="19050"/>
                      <a:pt x="2813050" y="15240"/>
                    </a:cubicBezTo>
                    <a:cubicBezTo>
                      <a:pt x="2844800" y="12700"/>
                      <a:pt x="2877820" y="12700"/>
                      <a:pt x="2909570" y="19050"/>
                    </a:cubicBezTo>
                    <a:cubicBezTo>
                      <a:pt x="2957830" y="27940"/>
                      <a:pt x="3003550" y="33020"/>
                      <a:pt x="3051810" y="19050"/>
                    </a:cubicBezTo>
                    <a:cubicBezTo>
                      <a:pt x="3069590" y="13970"/>
                      <a:pt x="3092450" y="22860"/>
                      <a:pt x="3112770" y="25400"/>
                    </a:cubicBezTo>
                    <a:cubicBezTo>
                      <a:pt x="3121660" y="26670"/>
                      <a:pt x="3131820" y="29210"/>
                      <a:pt x="3136900" y="25400"/>
                    </a:cubicBezTo>
                    <a:cubicBezTo>
                      <a:pt x="3171190" y="0"/>
                      <a:pt x="3202940" y="6350"/>
                      <a:pt x="3235960" y="27940"/>
                    </a:cubicBezTo>
                    <a:cubicBezTo>
                      <a:pt x="3239770" y="30480"/>
                      <a:pt x="3249930" y="24130"/>
                      <a:pt x="3257550" y="24130"/>
                    </a:cubicBezTo>
                    <a:cubicBezTo>
                      <a:pt x="3288030" y="24130"/>
                      <a:pt x="3318510" y="24130"/>
                      <a:pt x="3350260" y="25400"/>
                    </a:cubicBezTo>
                    <a:cubicBezTo>
                      <a:pt x="3373120" y="26670"/>
                      <a:pt x="3394710" y="34290"/>
                      <a:pt x="3417570" y="36830"/>
                    </a:cubicBezTo>
                    <a:cubicBezTo>
                      <a:pt x="3467100" y="43180"/>
                      <a:pt x="3517900" y="53340"/>
                      <a:pt x="3568700" y="53340"/>
                    </a:cubicBezTo>
                    <a:cubicBezTo>
                      <a:pt x="3663950" y="54610"/>
                      <a:pt x="3759200" y="58420"/>
                      <a:pt x="3853180" y="78740"/>
                    </a:cubicBezTo>
                    <a:cubicBezTo>
                      <a:pt x="3940809" y="97790"/>
                      <a:pt x="4030980" y="97790"/>
                      <a:pt x="4119880" y="113030"/>
                    </a:cubicBezTo>
                    <a:cubicBezTo>
                      <a:pt x="4173220" y="121920"/>
                      <a:pt x="4227830" y="138430"/>
                      <a:pt x="4273550" y="165100"/>
                    </a:cubicBezTo>
                    <a:cubicBezTo>
                      <a:pt x="4323080" y="193040"/>
                      <a:pt x="4361180" y="238760"/>
                      <a:pt x="4405630" y="276860"/>
                    </a:cubicBezTo>
                    <a:cubicBezTo>
                      <a:pt x="4422139" y="290830"/>
                      <a:pt x="4446270" y="300990"/>
                      <a:pt x="4457700" y="318770"/>
                    </a:cubicBezTo>
                    <a:cubicBezTo>
                      <a:pt x="4490720" y="367030"/>
                      <a:pt x="4519930" y="417830"/>
                      <a:pt x="4549140" y="468630"/>
                    </a:cubicBezTo>
                    <a:cubicBezTo>
                      <a:pt x="4570730" y="505460"/>
                      <a:pt x="4592320" y="543560"/>
                      <a:pt x="4608830" y="581660"/>
                    </a:cubicBezTo>
                    <a:cubicBezTo>
                      <a:pt x="4626610" y="626110"/>
                      <a:pt x="4640580" y="671830"/>
                      <a:pt x="4654550" y="718820"/>
                    </a:cubicBezTo>
                    <a:cubicBezTo>
                      <a:pt x="4676140" y="792480"/>
                      <a:pt x="4701540" y="866140"/>
                      <a:pt x="4715510" y="942340"/>
                    </a:cubicBezTo>
                    <a:cubicBezTo>
                      <a:pt x="4735830" y="1049020"/>
                      <a:pt x="4745990" y="1158240"/>
                      <a:pt x="4761230" y="1266190"/>
                    </a:cubicBezTo>
                    <a:cubicBezTo>
                      <a:pt x="4766310" y="1301750"/>
                      <a:pt x="4772660" y="1337310"/>
                      <a:pt x="4775200" y="1372870"/>
                    </a:cubicBezTo>
                    <a:cubicBezTo>
                      <a:pt x="4782820" y="1474470"/>
                      <a:pt x="4787900" y="1574800"/>
                      <a:pt x="4794250" y="1676400"/>
                    </a:cubicBezTo>
                    <a:cubicBezTo>
                      <a:pt x="4803140" y="1802130"/>
                      <a:pt x="4815840" y="1926590"/>
                      <a:pt x="4822190" y="2052320"/>
                    </a:cubicBezTo>
                    <a:cubicBezTo>
                      <a:pt x="4828540" y="2172970"/>
                      <a:pt x="4833620" y="2294890"/>
                      <a:pt x="4831080" y="2416810"/>
                    </a:cubicBezTo>
                    <a:cubicBezTo>
                      <a:pt x="4827270" y="2620010"/>
                      <a:pt x="4817110" y="2821940"/>
                      <a:pt x="4806950" y="3025140"/>
                    </a:cubicBezTo>
                    <a:cubicBezTo>
                      <a:pt x="4800600" y="3150870"/>
                      <a:pt x="4791710" y="3275330"/>
                      <a:pt x="4779010" y="3399790"/>
                    </a:cubicBezTo>
                    <a:cubicBezTo>
                      <a:pt x="4766310" y="3524250"/>
                      <a:pt x="4747260" y="3647440"/>
                      <a:pt x="4733290" y="3771900"/>
                    </a:cubicBezTo>
                    <a:cubicBezTo>
                      <a:pt x="4723130" y="3858260"/>
                      <a:pt x="4720590" y="3944620"/>
                      <a:pt x="4709160" y="4029710"/>
                    </a:cubicBezTo>
                    <a:cubicBezTo>
                      <a:pt x="4699000" y="4107180"/>
                      <a:pt x="4660900" y="4175760"/>
                      <a:pt x="4610100" y="4232910"/>
                    </a:cubicBezTo>
                    <a:cubicBezTo>
                      <a:pt x="4568191" y="4281170"/>
                      <a:pt x="4535170" y="4335780"/>
                      <a:pt x="4491991" y="4382770"/>
                    </a:cubicBezTo>
                    <a:cubicBezTo>
                      <a:pt x="4453891" y="4424679"/>
                      <a:pt x="4411981" y="4466590"/>
                      <a:pt x="4345941" y="4467860"/>
                    </a:cubicBezTo>
                    <a:cubicBezTo>
                      <a:pt x="4330700" y="4467860"/>
                      <a:pt x="4316731" y="4483100"/>
                      <a:pt x="4301491" y="4490720"/>
                    </a:cubicBezTo>
                    <a:cubicBezTo>
                      <a:pt x="4236720" y="4518660"/>
                      <a:pt x="4169411" y="4542790"/>
                      <a:pt x="4105911" y="4573270"/>
                    </a:cubicBezTo>
                    <a:cubicBezTo>
                      <a:pt x="3989070" y="4629150"/>
                      <a:pt x="3863341" y="4638040"/>
                      <a:pt x="3737611" y="4643120"/>
                    </a:cubicBezTo>
                    <a:cubicBezTo>
                      <a:pt x="3689351" y="4645660"/>
                      <a:pt x="3639820" y="4641850"/>
                      <a:pt x="3591561" y="4645660"/>
                    </a:cubicBezTo>
                    <a:cubicBezTo>
                      <a:pt x="3567431" y="4646930"/>
                      <a:pt x="3544570" y="4658360"/>
                      <a:pt x="3521711" y="4663440"/>
                    </a:cubicBezTo>
                    <a:cubicBezTo>
                      <a:pt x="3511551" y="4665980"/>
                      <a:pt x="3501391" y="4664710"/>
                      <a:pt x="3489961" y="4665980"/>
                    </a:cubicBezTo>
                    <a:cubicBezTo>
                      <a:pt x="3474720" y="4667250"/>
                      <a:pt x="3459481" y="4671060"/>
                      <a:pt x="3444241" y="4669790"/>
                    </a:cubicBezTo>
                    <a:cubicBezTo>
                      <a:pt x="3429000" y="4667250"/>
                      <a:pt x="3418841" y="4662170"/>
                      <a:pt x="3416300" y="4662170"/>
                    </a:cubicBezTo>
                    <a:close/>
                  </a:path>
                </a:pathLst>
              </a:custGeom>
              <a:blipFill>
                <a:blip r:embed="rId2"/>
                <a:stretch>
                  <a:fillRect l="22" t="-3076" r="-66" b="-3121"/>
                </a:stretch>
              </a:blipFill>
            </p:spPr>
          </p:sp>
        </p:grpSp>
        <p:grpSp>
          <p:nvGrpSpPr>
            <p:cNvPr id="47" name="Group 47"/>
            <p:cNvGrpSpPr>
              <a:grpSpLocks noChangeAspect="1"/>
            </p:cNvGrpSpPr>
            <p:nvPr/>
          </p:nvGrpSpPr>
          <p:grpSpPr>
            <a:xfrm>
              <a:off x="0" y="4199023"/>
              <a:ext cx="1878070" cy="1834601"/>
              <a:chOff x="0" y="0"/>
              <a:chExt cx="4828540" cy="4716780"/>
            </a:xfrm>
          </p:grpSpPr>
          <p:sp>
            <p:nvSpPr>
              <p:cNvPr id="48" name="Freeform 48"/>
              <p:cNvSpPr/>
              <p:nvPr/>
            </p:nvSpPr>
            <p:spPr>
              <a:xfrm>
                <a:off x="0" y="-7620"/>
                <a:ext cx="4833620" cy="4726940"/>
              </a:xfrm>
              <a:custGeom>
                <a:avLst/>
                <a:gdLst/>
                <a:ahLst/>
                <a:cxnLst/>
                <a:rect l="l" t="t" r="r" b="b"/>
                <a:pathLst>
                  <a:path w="4833620" h="4726940">
                    <a:moveTo>
                      <a:pt x="3416300" y="4662170"/>
                    </a:moveTo>
                    <a:cubicBezTo>
                      <a:pt x="3388360" y="4669790"/>
                      <a:pt x="3366770" y="4679950"/>
                      <a:pt x="3345180" y="4682490"/>
                    </a:cubicBezTo>
                    <a:cubicBezTo>
                      <a:pt x="3223260" y="4692650"/>
                      <a:pt x="3102610" y="4702810"/>
                      <a:pt x="2980690" y="4711700"/>
                    </a:cubicBezTo>
                    <a:cubicBezTo>
                      <a:pt x="2918460" y="4715510"/>
                      <a:pt x="2856230" y="4719320"/>
                      <a:pt x="2794000" y="4720590"/>
                    </a:cubicBezTo>
                    <a:cubicBezTo>
                      <a:pt x="2726690" y="4723130"/>
                      <a:pt x="2659380" y="4726940"/>
                      <a:pt x="2593340" y="4724400"/>
                    </a:cubicBezTo>
                    <a:cubicBezTo>
                      <a:pt x="2529840" y="4723130"/>
                      <a:pt x="2466340" y="4719320"/>
                      <a:pt x="2405380" y="4707890"/>
                    </a:cubicBezTo>
                    <a:cubicBezTo>
                      <a:pt x="2326640" y="4693920"/>
                      <a:pt x="2246630" y="4693920"/>
                      <a:pt x="2169160" y="4681220"/>
                    </a:cubicBezTo>
                    <a:cubicBezTo>
                      <a:pt x="1967230" y="4648200"/>
                      <a:pt x="1761490" y="4657090"/>
                      <a:pt x="1558290" y="4643120"/>
                    </a:cubicBezTo>
                    <a:cubicBezTo>
                      <a:pt x="1443990" y="4635500"/>
                      <a:pt x="1329690" y="4617720"/>
                      <a:pt x="1215390" y="4602480"/>
                    </a:cubicBezTo>
                    <a:cubicBezTo>
                      <a:pt x="1085850" y="4585970"/>
                      <a:pt x="956310" y="4566920"/>
                      <a:pt x="825500" y="4549140"/>
                    </a:cubicBezTo>
                    <a:cubicBezTo>
                      <a:pt x="730250" y="4536440"/>
                      <a:pt x="633730" y="4523740"/>
                      <a:pt x="538480" y="4511040"/>
                    </a:cubicBezTo>
                    <a:cubicBezTo>
                      <a:pt x="535940" y="4511040"/>
                      <a:pt x="533400" y="4509770"/>
                      <a:pt x="530860" y="4509770"/>
                    </a:cubicBezTo>
                    <a:cubicBezTo>
                      <a:pt x="450850" y="4475479"/>
                      <a:pt x="365760" y="4448810"/>
                      <a:pt x="292100" y="4404360"/>
                    </a:cubicBezTo>
                    <a:cubicBezTo>
                      <a:pt x="167640" y="4328160"/>
                      <a:pt x="114300" y="4206240"/>
                      <a:pt x="109220" y="4062730"/>
                    </a:cubicBezTo>
                    <a:cubicBezTo>
                      <a:pt x="107950" y="4013200"/>
                      <a:pt x="101600" y="3964940"/>
                      <a:pt x="101600" y="3915410"/>
                    </a:cubicBezTo>
                    <a:cubicBezTo>
                      <a:pt x="102870" y="3846830"/>
                      <a:pt x="107950" y="3779520"/>
                      <a:pt x="111760" y="3712210"/>
                    </a:cubicBezTo>
                    <a:cubicBezTo>
                      <a:pt x="121920" y="3511550"/>
                      <a:pt x="127000" y="3310890"/>
                      <a:pt x="111760" y="3110230"/>
                    </a:cubicBezTo>
                    <a:cubicBezTo>
                      <a:pt x="97790" y="2929890"/>
                      <a:pt x="85090" y="2750820"/>
                      <a:pt x="71120" y="2570480"/>
                    </a:cubicBezTo>
                    <a:cubicBezTo>
                      <a:pt x="62230" y="2454910"/>
                      <a:pt x="50800" y="2340610"/>
                      <a:pt x="43180" y="2225040"/>
                    </a:cubicBezTo>
                    <a:cubicBezTo>
                      <a:pt x="38100" y="2148840"/>
                      <a:pt x="39370" y="2071370"/>
                      <a:pt x="34290" y="1995170"/>
                    </a:cubicBezTo>
                    <a:cubicBezTo>
                      <a:pt x="31750" y="1951990"/>
                      <a:pt x="17780" y="1910080"/>
                      <a:pt x="16510" y="1866900"/>
                    </a:cubicBezTo>
                    <a:cubicBezTo>
                      <a:pt x="11430" y="1762760"/>
                      <a:pt x="10160" y="1657350"/>
                      <a:pt x="7620" y="1551940"/>
                    </a:cubicBezTo>
                    <a:cubicBezTo>
                      <a:pt x="6350" y="1511300"/>
                      <a:pt x="0" y="1470660"/>
                      <a:pt x="1270" y="1430020"/>
                    </a:cubicBezTo>
                    <a:cubicBezTo>
                      <a:pt x="2540" y="1366520"/>
                      <a:pt x="10160" y="1303020"/>
                      <a:pt x="11430" y="1239520"/>
                    </a:cubicBezTo>
                    <a:cubicBezTo>
                      <a:pt x="12700" y="1165860"/>
                      <a:pt x="5080" y="1092200"/>
                      <a:pt x="7620" y="1019810"/>
                    </a:cubicBezTo>
                    <a:cubicBezTo>
                      <a:pt x="7620" y="949960"/>
                      <a:pt x="16510" y="881380"/>
                      <a:pt x="25400" y="811530"/>
                    </a:cubicBezTo>
                    <a:cubicBezTo>
                      <a:pt x="27940" y="787400"/>
                      <a:pt x="45720" y="765810"/>
                      <a:pt x="50800" y="741680"/>
                    </a:cubicBezTo>
                    <a:cubicBezTo>
                      <a:pt x="72390" y="622300"/>
                      <a:pt x="95250" y="502920"/>
                      <a:pt x="151130" y="392430"/>
                    </a:cubicBezTo>
                    <a:cubicBezTo>
                      <a:pt x="163830" y="368300"/>
                      <a:pt x="184150" y="346710"/>
                      <a:pt x="203200" y="327660"/>
                    </a:cubicBezTo>
                    <a:cubicBezTo>
                      <a:pt x="209550" y="321310"/>
                      <a:pt x="224790" y="325120"/>
                      <a:pt x="228600" y="325120"/>
                    </a:cubicBezTo>
                    <a:cubicBezTo>
                      <a:pt x="237490" y="308610"/>
                      <a:pt x="242570" y="292100"/>
                      <a:pt x="252730" y="284480"/>
                    </a:cubicBezTo>
                    <a:cubicBezTo>
                      <a:pt x="307340" y="242570"/>
                      <a:pt x="364490" y="212090"/>
                      <a:pt x="435610" y="204470"/>
                    </a:cubicBezTo>
                    <a:cubicBezTo>
                      <a:pt x="488950" y="198120"/>
                      <a:pt x="541020" y="175260"/>
                      <a:pt x="594360" y="162560"/>
                    </a:cubicBezTo>
                    <a:cubicBezTo>
                      <a:pt x="659130" y="147320"/>
                      <a:pt x="723900" y="129540"/>
                      <a:pt x="791210" y="120650"/>
                    </a:cubicBezTo>
                    <a:cubicBezTo>
                      <a:pt x="852170" y="113030"/>
                      <a:pt x="910590" y="96520"/>
                      <a:pt x="972820" y="91440"/>
                    </a:cubicBezTo>
                    <a:cubicBezTo>
                      <a:pt x="1036320" y="86360"/>
                      <a:pt x="1099820" y="71120"/>
                      <a:pt x="1164590" y="66040"/>
                    </a:cubicBezTo>
                    <a:cubicBezTo>
                      <a:pt x="1339850" y="53340"/>
                      <a:pt x="1516380" y="44450"/>
                      <a:pt x="1691640" y="34290"/>
                    </a:cubicBezTo>
                    <a:cubicBezTo>
                      <a:pt x="1734820" y="31750"/>
                      <a:pt x="1778000" y="34290"/>
                      <a:pt x="1821180" y="35560"/>
                    </a:cubicBezTo>
                    <a:cubicBezTo>
                      <a:pt x="1842770" y="36830"/>
                      <a:pt x="1864360" y="41910"/>
                      <a:pt x="1887220" y="44450"/>
                    </a:cubicBezTo>
                    <a:cubicBezTo>
                      <a:pt x="1897380" y="45720"/>
                      <a:pt x="1907540" y="41910"/>
                      <a:pt x="1917700" y="41910"/>
                    </a:cubicBezTo>
                    <a:cubicBezTo>
                      <a:pt x="1948180" y="41910"/>
                      <a:pt x="1979930" y="41910"/>
                      <a:pt x="2010410" y="40640"/>
                    </a:cubicBezTo>
                    <a:cubicBezTo>
                      <a:pt x="2068830" y="38100"/>
                      <a:pt x="2128520" y="31750"/>
                      <a:pt x="2186940" y="31750"/>
                    </a:cubicBezTo>
                    <a:cubicBezTo>
                      <a:pt x="2244090" y="31750"/>
                      <a:pt x="2301240" y="35560"/>
                      <a:pt x="2358390" y="38100"/>
                    </a:cubicBezTo>
                    <a:lnTo>
                      <a:pt x="2404110" y="38100"/>
                    </a:lnTo>
                    <a:cubicBezTo>
                      <a:pt x="2473960" y="35560"/>
                      <a:pt x="2542540" y="35560"/>
                      <a:pt x="2612390" y="31750"/>
                    </a:cubicBezTo>
                    <a:cubicBezTo>
                      <a:pt x="2679700" y="27940"/>
                      <a:pt x="2745740" y="19050"/>
                      <a:pt x="2813050" y="15240"/>
                    </a:cubicBezTo>
                    <a:cubicBezTo>
                      <a:pt x="2844800" y="12700"/>
                      <a:pt x="2877820" y="12700"/>
                      <a:pt x="2909570" y="19050"/>
                    </a:cubicBezTo>
                    <a:cubicBezTo>
                      <a:pt x="2957830" y="27940"/>
                      <a:pt x="3003550" y="33020"/>
                      <a:pt x="3051810" y="19050"/>
                    </a:cubicBezTo>
                    <a:cubicBezTo>
                      <a:pt x="3069590" y="13970"/>
                      <a:pt x="3092450" y="22860"/>
                      <a:pt x="3112770" y="25400"/>
                    </a:cubicBezTo>
                    <a:cubicBezTo>
                      <a:pt x="3121660" y="26670"/>
                      <a:pt x="3131820" y="29210"/>
                      <a:pt x="3136900" y="25400"/>
                    </a:cubicBezTo>
                    <a:cubicBezTo>
                      <a:pt x="3171190" y="0"/>
                      <a:pt x="3202940" y="6350"/>
                      <a:pt x="3235960" y="27940"/>
                    </a:cubicBezTo>
                    <a:cubicBezTo>
                      <a:pt x="3239770" y="30480"/>
                      <a:pt x="3249930" y="24130"/>
                      <a:pt x="3257550" y="24130"/>
                    </a:cubicBezTo>
                    <a:cubicBezTo>
                      <a:pt x="3288030" y="24130"/>
                      <a:pt x="3318510" y="24130"/>
                      <a:pt x="3350260" y="25400"/>
                    </a:cubicBezTo>
                    <a:cubicBezTo>
                      <a:pt x="3373120" y="26670"/>
                      <a:pt x="3394710" y="34290"/>
                      <a:pt x="3417570" y="36830"/>
                    </a:cubicBezTo>
                    <a:cubicBezTo>
                      <a:pt x="3467100" y="43180"/>
                      <a:pt x="3517900" y="53340"/>
                      <a:pt x="3568700" y="53340"/>
                    </a:cubicBezTo>
                    <a:cubicBezTo>
                      <a:pt x="3663950" y="54610"/>
                      <a:pt x="3759200" y="58420"/>
                      <a:pt x="3853180" y="78740"/>
                    </a:cubicBezTo>
                    <a:cubicBezTo>
                      <a:pt x="3940809" y="97790"/>
                      <a:pt x="4030980" y="97790"/>
                      <a:pt x="4119880" y="113030"/>
                    </a:cubicBezTo>
                    <a:cubicBezTo>
                      <a:pt x="4173220" y="121920"/>
                      <a:pt x="4227830" y="138430"/>
                      <a:pt x="4273550" y="165100"/>
                    </a:cubicBezTo>
                    <a:cubicBezTo>
                      <a:pt x="4323080" y="193040"/>
                      <a:pt x="4361180" y="238760"/>
                      <a:pt x="4405630" y="276860"/>
                    </a:cubicBezTo>
                    <a:cubicBezTo>
                      <a:pt x="4422139" y="290830"/>
                      <a:pt x="4446270" y="300990"/>
                      <a:pt x="4457700" y="318770"/>
                    </a:cubicBezTo>
                    <a:cubicBezTo>
                      <a:pt x="4490720" y="367030"/>
                      <a:pt x="4519930" y="417830"/>
                      <a:pt x="4549140" y="468630"/>
                    </a:cubicBezTo>
                    <a:cubicBezTo>
                      <a:pt x="4570730" y="505460"/>
                      <a:pt x="4592320" y="543560"/>
                      <a:pt x="4608830" y="581660"/>
                    </a:cubicBezTo>
                    <a:cubicBezTo>
                      <a:pt x="4626610" y="626110"/>
                      <a:pt x="4640580" y="671830"/>
                      <a:pt x="4654550" y="718820"/>
                    </a:cubicBezTo>
                    <a:cubicBezTo>
                      <a:pt x="4676140" y="792480"/>
                      <a:pt x="4701540" y="866140"/>
                      <a:pt x="4715510" y="942340"/>
                    </a:cubicBezTo>
                    <a:cubicBezTo>
                      <a:pt x="4735830" y="1049020"/>
                      <a:pt x="4745990" y="1158240"/>
                      <a:pt x="4761230" y="1266190"/>
                    </a:cubicBezTo>
                    <a:cubicBezTo>
                      <a:pt x="4766310" y="1301750"/>
                      <a:pt x="4772660" y="1337310"/>
                      <a:pt x="4775200" y="1372870"/>
                    </a:cubicBezTo>
                    <a:cubicBezTo>
                      <a:pt x="4782820" y="1474470"/>
                      <a:pt x="4787900" y="1574800"/>
                      <a:pt x="4794250" y="1676400"/>
                    </a:cubicBezTo>
                    <a:cubicBezTo>
                      <a:pt x="4803140" y="1802130"/>
                      <a:pt x="4815840" y="1926590"/>
                      <a:pt x="4822190" y="2052320"/>
                    </a:cubicBezTo>
                    <a:cubicBezTo>
                      <a:pt x="4828540" y="2172970"/>
                      <a:pt x="4833620" y="2294890"/>
                      <a:pt x="4831080" y="2416810"/>
                    </a:cubicBezTo>
                    <a:cubicBezTo>
                      <a:pt x="4827270" y="2620010"/>
                      <a:pt x="4817110" y="2821940"/>
                      <a:pt x="4806950" y="3025140"/>
                    </a:cubicBezTo>
                    <a:cubicBezTo>
                      <a:pt x="4800600" y="3150870"/>
                      <a:pt x="4791710" y="3275330"/>
                      <a:pt x="4779010" y="3399790"/>
                    </a:cubicBezTo>
                    <a:cubicBezTo>
                      <a:pt x="4766310" y="3524250"/>
                      <a:pt x="4747260" y="3647440"/>
                      <a:pt x="4733290" y="3771900"/>
                    </a:cubicBezTo>
                    <a:cubicBezTo>
                      <a:pt x="4723130" y="3858260"/>
                      <a:pt x="4720590" y="3944620"/>
                      <a:pt x="4709160" y="4029710"/>
                    </a:cubicBezTo>
                    <a:cubicBezTo>
                      <a:pt x="4699000" y="4107180"/>
                      <a:pt x="4660900" y="4175760"/>
                      <a:pt x="4610100" y="4232910"/>
                    </a:cubicBezTo>
                    <a:cubicBezTo>
                      <a:pt x="4568191" y="4281170"/>
                      <a:pt x="4535170" y="4335780"/>
                      <a:pt x="4491991" y="4382770"/>
                    </a:cubicBezTo>
                    <a:cubicBezTo>
                      <a:pt x="4453891" y="4424679"/>
                      <a:pt x="4411981" y="4466590"/>
                      <a:pt x="4345941" y="4467860"/>
                    </a:cubicBezTo>
                    <a:cubicBezTo>
                      <a:pt x="4330700" y="4467860"/>
                      <a:pt x="4316731" y="4483100"/>
                      <a:pt x="4301491" y="4490720"/>
                    </a:cubicBezTo>
                    <a:cubicBezTo>
                      <a:pt x="4236720" y="4518660"/>
                      <a:pt x="4169411" y="4542790"/>
                      <a:pt x="4105911" y="4573270"/>
                    </a:cubicBezTo>
                    <a:cubicBezTo>
                      <a:pt x="3989070" y="4629150"/>
                      <a:pt x="3863341" y="4638040"/>
                      <a:pt x="3737611" y="4643120"/>
                    </a:cubicBezTo>
                    <a:cubicBezTo>
                      <a:pt x="3689351" y="4645660"/>
                      <a:pt x="3639820" y="4641850"/>
                      <a:pt x="3591561" y="4645660"/>
                    </a:cubicBezTo>
                    <a:cubicBezTo>
                      <a:pt x="3567431" y="4646930"/>
                      <a:pt x="3544570" y="4658360"/>
                      <a:pt x="3521711" y="4663440"/>
                    </a:cubicBezTo>
                    <a:cubicBezTo>
                      <a:pt x="3511551" y="4665980"/>
                      <a:pt x="3501391" y="4664710"/>
                      <a:pt x="3489961" y="4665980"/>
                    </a:cubicBezTo>
                    <a:cubicBezTo>
                      <a:pt x="3474720" y="4667250"/>
                      <a:pt x="3459481" y="4671060"/>
                      <a:pt x="3444241" y="4669790"/>
                    </a:cubicBezTo>
                    <a:cubicBezTo>
                      <a:pt x="3429000" y="4667250"/>
                      <a:pt x="3418841" y="4662170"/>
                      <a:pt x="3416300" y="4662170"/>
                    </a:cubicBezTo>
                    <a:close/>
                  </a:path>
                </a:pathLst>
              </a:custGeom>
              <a:blipFill>
                <a:blip r:embed="rId2"/>
                <a:stretch>
                  <a:fillRect l="22" t="-3076" r="-66" b="-3121"/>
                </a:stretch>
              </a:blipFill>
            </p:spPr>
          </p:sp>
        </p:grpSp>
        <p:grpSp>
          <p:nvGrpSpPr>
            <p:cNvPr id="49" name="Group 49"/>
            <p:cNvGrpSpPr>
              <a:grpSpLocks noChangeAspect="1"/>
            </p:cNvGrpSpPr>
            <p:nvPr/>
          </p:nvGrpSpPr>
          <p:grpSpPr>
            <a:xfrm>
              <a:off x="2895600" y="4199023"/>
              <a:ext cx="1878070" cy="1834601"/>
              <a:chOff x="0" y="0"/>
              <a:chExt cx="4828540" cy="4716780"/>
            </a:xfrm>
          </p:grpSpPr>
          <p:sp>
            <p:nvSpPr>
              <p:cNvPr id="50" name="Freeform 50"/>
              <p:cNvSpPr/>
              <p:nvPr/>
            </p:nvSpPr>
            <p:spPr>
              <a:xfrm>
                <a:off x="0" y="-7620"/>
                <a:ext cx="4833620" cy="4726940"/>
              </a:xfrm>
              <a:custGeom>
                <a:avLst/>
                <a:gdLst/>
                <a:ahLst/>
                <a:cxnLst/>
                <a:rect l="l" t="t" r="r" b="b"/>
                <a:pathLst>
                  <a:path w="4833620" h="4726940">
                    <a:moveTo>
                      <a:pt x="3416300" y="4662170"/>
                    </a:moveTo>
                    <a:cubicBezTo>
                      <a:pt x="3388360" y="4669790"/>
                      <a:pt x="3366770" y="4679950"/>
                      <a:pt x="3345180" y="4682490"/>
                    </a:cubicBezTo>
                    <a:cubicBezTo>
                      <a:pt x="3223260" y="4692650"/>
                      <a:pt x="3102610" y="4702810"/>
                      <a:pt x="2980690" y="4711700"/>
                    </a:cubicBezTo>
                    <a:cubicBezTo>
                      <a:pt x="2918460" y="4715510"/>
                      <a:pt x="2856230" y="4719320"/>
                      <a:pt x="2794000" y="4720590"/>
                    </a:cubicBezTo>
                    <a:cubicBezTo>
                      <a:pt x="2726690" y="4723130"/>
                      <a:pt x="2659380" y="4726940"/>
                      <a:pt x="2593340" y="4724400"/>
                    </a:cubicBezTo>
                    <a:cubicBezTo>
                      <a:pt x="2529840" y="4723130"/>
                      <a:pt x="2466340" y="4719320"/>
                      <a:pt x="2405380" y="4707890"/>
                    </a:cubicBezTo>
                    <a:cubicBezTo>
                      <a:pt x="2326640" y="4693920"/>
                      <a:pt x="2246630" y="4693920"/>
                      <a:pt x="2169160" y="4681220"/>
                    </a:cubicBezTo>
                    <a:cubicBezTo>
                      <a:pt x="1967230" y="4648200"/>
                      <a:pt x="1761490" y="4657090"/>
                      <a:pt x="1558290" y="4643120"/>
                    </a:cubicBezTo>
                    <a:cubicBezTo>
                      <a:pt x="1443990" y="4635500"/>
                      <a:pt x="1329690" y="4617720"/>
                      <a:pt x="1215390" y="4602480"/>
                    </a:cubicBezTo>
                    <a:cubicBezTo>
                      <a:pt x="1085850" y="4585970"/>
                      <a:pt x="956310" y="4566920"/>
                      <a:pt x="825500" y="4549140"/>
                    </a:cubicBezTo>
                    <a:cubicBezTo>
                      <a:pt x="730250" y="4536440"/>
                      <a:pt x="633730" y="4523740"/>
                      <a:pt x="538480" y="4511040"/>
                    </a:cubicBezTo>
                    <a:cubicBezTo>
                      <a:pt x="535940" y="4511040"/>
                      <a:pt x="533400" y="4509770"/>
                      <a:pt x="530860" y="4509770"/>
                    </a:cubicBezTo>
                    <a:cubicBezTo>
                      <a:pt x="450850" y="4475479"/>
                      <a:pt x="365760" y="4448810"/>
                      <a:pt x="292100" y="4404360"/>
                    </a:cubicBezTo>
                    <a:cubicBezTo>
                      <a:pt x="167640" y="4328160"/>
                      <a:pt x="114300" y="4206240"/>
                      <a:pt x="109220" y="4062730"/>
                    </a:cubicBezTo>
                    <a:cubicBezTo>
                      <a:pt x="107950" y="4013200"/>
                      <a:pt x="101600" y="3964940"/>
                      <a:pt x="101600" y="3915410"/>
                    </a:cubicBezTo>
                    <a:cubicBezTo>
                      <a:pt x="102870" y="3846830"/>
                      <a:pt x="107950" y="3779520"/>
                      <a:pt x="111760" y="3712210"/>
                    </a:cubicBezTo>
                    <a:cubicBezTo>
                      <a:pt x="121920" y="3511550"/>
                      <a:pt x="127000" y="3310890"/>
                      <a:pt x="111760" y="3110230"/>
                    </a:cubicBezTo>
                    <a:cubicBezTo>
                      <a:pt x="97790" y="2929890"/>
                      <a:pt x="85090" y="2750820"/>
                      <a:pt x="71120" y="2570480"/>
                    </a:cubicBezTo>
                    <a:cubicBezTo>
                      <a:pt x="62230" y="2454910"/>
                      <a:pt x="50800" y="2340610"/>
                      <a:pt x="43180" y="2225040"/>
                    </a:cubicBezTo>
                    <a:cubicBezTo>
                      <a:pt x="38100" y="2148840"/>
                      <a:pt x="39370" y="2071370"/>
                      <a:pt x="34290" y="1995170"/>
                    </a:cubicBezTo>
                    <a:cubicBezTo>
                      <a:pt x="31750" y="1951990"/>
                      <a:pt x="17780" y="1910080"/>
                      <a:pt x="16510" y="1866900"/>
                    </a:cubicBezTo>
                    <a:cubicBezTo>
                      <a:pt x="11430" y="1762760"/>
                      <a:pt x="10160" y="1657350"/>
                      <a:pt x="7620" y="1551940"/>
                    </a:cubicBezTo>
                    <a:cubicBezTo>
                      <a:pt x="6350" y="1511300"/>
                      <a:pt x="0" y="1470660"/>
                      <a:pt x="1270" y="1430020"/>
                    </a:cubicBezTo>
                    <a:cubicBezTo>
                      <a:pt x="2540" y="1366520"/>
                      <a:pt x="10160" y="1303020"/>
                      <a:pt x="11430" y="1239520"/>
                    </a:cubicBezTo>
                    <a:cubicBezTo>
                      <a:pt x="12700" y="1165860"/>
                      <a:pt x="5080" y="1092200"/>
                      <a:pt x="7620" y="1019810"/>
                    </a:cubicBezTo>
                    <a:cubicBezTo>
                      <a:pt x="7620" y="949960"/>
                      <a:pt x="16510" y="881380"/>
                      <a:pt x="25400" y="811530"/>
                    </a:cubicBezTo>
                    <a:cubicBezTo>
                      <a:pt x="27940" y="787400"/>
                      <a:pt x="45720" y="765810"/>
                      <a:pt x="50800" y="741680"/>
                    </a:cubicBezTo>
                    <a:cubicBezTo>
                      <a:pt x="72390" y="622300"/>
                      <a:pt x="95250" y="502920"/>
                      <a:pt x="151130" y="392430"/>
                    </a:cubicBezTo>
                    <a:cubicBezTo>
                      <a:pt x="163830" y="368300"/>
                      <a:pt x="184150" y="346710"/>
                      <a:pt x="203200" y="327660"/>
                    </a:cubicBezTo>
                    <a:cubicBezTo>
                      <a:pt x="209550" y="321310"/>
                      <a:pt x="224790" y="325120"/>
                      <a:pt x="228600" y="325120"/>
                    </a:cubicBezTo>
                    <a:cubicBezTo>
                      <a:pt x="237490" y="308610"/>
                      <a:pt x="242570" y="292100"/>
                      <a:pt x="252730" y="284480"/>
                    </a:cubicBezTo>
                    <a:cubicBezTo>
                      <a:pt x="307340" y="242570"/>
                      <a:pt x="364490" y="212090"/>
                      <a:pt x="435610" y="204470"/>
                    </a:cubicBezTo>
                    <a:cubicBezTo>
                      <a:pt x="488950" y="198120"/>
                      <a:pt x="541020" y="175260"/>
                      <a:pt x="594360" y="162560"/>
                    </a:cubicBezTo>
                    <a:cubicBezTo>
                      <a:pt x="659130" y="147320"/>
                      <a:pt x="723900" y="129540"/>
                      <a:pt x="791210" y="120650"/>
                    </a:cubicBezTo>
                    <a:cubicBezTo>
                      <a:pt x="852170" y="113030"/>
                      <a:pt x="910590" y="96520"/>
                      <a:pt x="972820" y="91440"/>
                    </a:cubicBezTo>
                    <a:cubicBezTo>
                      <a:pt x="1036320" y="86360"/>
                      <a:pt x="1099820" y="71120"/>
                      <a:pt x="1164590" y="66040"/>
                    </a:cubicBezTo>
                    <a:cubicBezTo>
                      <a:pt x="1339850" y="53340"/>
                      <a:pt x="1516380" y="44450"/>
                      <a:pt x="1691640" y="34290"/>
                    </a:cubicBezTo>
                    <a:cubicBezTo>
                      <a:pt x="1734820" y="31750"/>
                      <a:pt x="1778000" y="34290"/>
                      <a:pt x="1821180" y="35560"/>
                    </a:cubicBezTo>
                    <a:cubicBezTo>
                      <a:pt x="1842770" y="36830"/>
                      <a:pt x="1864360" y="41910"/>
                      <a:pt x="1887220" y="44450"/>
                    </a:cubicBezTo>
                    <a:cubicBezTo>
                      <a:pt x="1897380" y="45720"/>
                      <a:pt x="1907540" y="41910"/>
                      <a:pt x="1917700" y="41910"/>
                    </a:cubicBezTo>
                    <a:cubicBezTo>
                      <a:pt x="1948180" y="41910"/>
                      <a:pt x="1979930" y="41910"/>
                      <a:pt x="2010410" y="40640"/>
                    </a:cubicBezTo>
                    <a:cubicBezTo>
                      <a:pt x="2068830" y="38100"/>
                      <a:pt x="2128520" y="31750"/>
                      <a:pt x="2186940" y="31750"/>
                    </a:cubicBezTo>
                    <a:cubicBezTo>
                      <a:pt x="2244090" y="31750"/>
                      <a:pt x="2301240" y="35560"/>
                      <a:pt x="2358390" y="38100"/>
                    </a:cubicBezTo>
                    <a:lnTo>
                      <a:pt x="2404110" y="38100"/>
                    </a:lnTo>
                    <a:cubicBezTo>
                      <a:pt x="2473960" y="35560"/>
                      <a:pt x="2542540" y="35560"/>
                      <a:pt x="2612390" y="31750"/>
                    </a:cubicBezTo>
                    <a:cubicBezTo>
                      <a:pt x="2679700" y="27940"/>
                      <a:pt x="2745740" y="19050"/>
                      <a:pt x="2813050" y="15240"/>
                    </a:cubicBezTo>
                    <a:cubicBezTo>
                      <a:pt x="2844800" y="12700"/>
                      <a:pt x="2877820" y="12700"/>
                      <a:pt x="2909570" y="19050"/>
                    </a:cubicBezTo>
                    <a:cubicBezTo>
                      <a:pt x="2957830" y="27940"/>
                      <a:pt x="3003550" y="33020"/>
                      <a:pt x="3051810" y="19050"/>
                    </a:cubicBezTo>
                    <a:cubicBezTo>
                      <a:pt x="3069590" y="13970"/>
                      <a:pt x="3092450" y="22860"/>
                      <a:pt x="3112770" y="25400"/>
                    </a:cubicBezTo>
                    <a:cubicBezTo>
                      <a:pt x="3121660" y="26670"/>
                      <a:pt x="3131820" y="29210"/>
                      <a:pt x="3136900" y="25400"/>
                    </a:cubicBezTo>
                    <a:cubicBezTo>
                      <a:pt x="3171190" y="0"/>
                      <a:pt x="3202940" y="6350"/>
                      <a:pt x="3235960" y="27940"/>
                    </a:cubicBezTo>
                    <a:cubicBezTo>
                      <a:pt x="3239770" y="30480"/>
                      <a:pt x="3249930" y="24130"/>
                      <a:pt x="3257550" y="24130"/>
                    </a:cubicBezTo>
                    <a:cubicBezTo>
                      <a:pt x="3288030" y="24130"/>
                      <a:pt x="3318510" y="24130"/>
                      <a:pt x="3350260" y="25400"/>
                    </a:cubicBezTo>
                    <a:cubicBezTo>
                      <a:pt x="3373120" y="26670"/>
                      <a:pt x="3394710" y="34290"/>
                      <a:pt x="3417570" y="36830"/>
                    </a:cubicBezTo>
                    <a:cubicBezTo>
                      <a:pt x="3467100" y="43180"/>
                      <a:pt x="3517900" y="53340"/>
                      <a:pt x="3568700" y="53340"/>
                    </a:cubicBezTo>
                    <a:cubicBezTo>
                      <a:pt x="3663950" y="54610"/>
                      <a:pt x="3759200" y="58420"/>
                      <a:pt x="3853180" y="78740"/>
                    </a:cubicBezTo>
                    <a:cubicBezTo>
                      <a:pt x="3940809" y="97790"/>
                      <a:pt x="4030980" y="97790"/>
                      <a:pt x="4119880" y="113030"/>
                    </a:cubicBezTo>
                    <a:cubicBezTo>
                      <a:pt x="4173220" y="121920"/>
                      <a:pt x="4227830" y="138430"/>
                      <a:pt x="4273550" y="165100"/>
                    </a:cubicBezTo>
                    <a:cubicBezTo>
                      <a:pt x="4323080" y="193040"/>
                      <a:pt x="4361180" y="238760"/>
                      <a:pt x="4405630" y="276860"/>
                    </a:cubicBezTo>
                    <a:cubicBezTo>
                      <a:pt x="4422139" y="290830"/>
                      <a:pt x="4446270" y="300990"/>
                      <a:pt x="4457700" y="318770"/>
                    </a:cubicBezTo>
                    <a:cubicBezTo>
                      <a:pt x="4490720" y="367030"/>
                      <a:pt x="4519930" y="417830"/>
                      <a:pt x="4549140" y="468630"/>
                    </a:cubicBezTo>
                    <a:cubicBezTo>
                      <a:pt x="4570730" y="505460"/>
                      <a:pt x="4592320" y="543560"/>
                      <a:pt x="4608830" y="581660"/>
                    </a:cubicBezTo>
                    <a:cubicBezTo>
                      <a:pt x="4626610" y="626110"/>
                      <a:pt x="4640580" y="671830"/>
                      <a:pt x="4654550" y="718820"/>
                    </a:cubicBezTo>
                    <a:cubicBezTo>
                      <a:pt x="4676140" y="792480"/>
                      <a:pt x="4701540" y="866140"/>
                      <a:pt x="4715510" y="942340"/>
                    </a:cubicBezTo>
                    <a:cubicBezTo>
                      <a:pt x="4735830" y="1049020"/>
                      <a:pt x="4745990" y="1158240"/>
                      <a:pt x="4761230" y="1266190"/>
                    </a:cubicBezTo>
                    <a:cubicBezTo>
                      <a:pt x="4766310" y="1301750"/>
                      <a:pt x="4772660" y="1337310"/>
                      <a:pt x="4775200" y="1372870"/>
                    </a:cubicBezTo>
                    <a:cubicBezTo>
                      <a:pt x="4782820" y="1474470"/>
                      <a:pt x="4787900" y="1574800"/>
                      <a:pt x="4794250" y="1676400"/>
                    </a:cubicBezTo>
                    <a:cubicBezTo>
                      <a:pt x="4803140" y="1802130"/>
                      <a:pt x="4815840" y="1926590"/>
                      <a:pt x="4822190" y="2052320"/>
                    </a:cubicBezTo>
                    <a:cubicBezTo>
                      <a:pt x="4828540" y="2172970"/>
                      <a:pt x="4833620" y="2294890"/>
                      <a:pt x="4831080" y="2416810"/>
                    </a:cubicBezTo>
                    <a:cubicBezTo>
                      <a:pt x="4827270" y="2620010"/>
                      <a:pt x="4817110" y="2821940"/>
                      <a:pt x="4806950" y="3025140"/>
                    </a:cubicBezTo>
                    <a:cubicBezTo>
                      <a:pt x="4800600" y="3150870"/>
                      <a:pt x="4791710" y="3275330"/>
                      <a:pt x="4779010" y="3399790"/>
                    </a:cubicBezTo>
                    <a:cubicBezTo>
                      <a:pt x="4766310" y="3524250"/>
                      <a:pt x="4747260" y="3647440"/>
                      <a:pt x="4733290" y="3771900"/>
                    </a:cubicBezTo>
                    <a:cubicBezTo>
                      <a:pt x="4723130" y="3858260"/>
                      <a:pt x="4720590" y="3944620"/>
                      <a:pt x="4709160" y="4029710"/>
                    </a:cubicBezTo>
                    <a:cubicBezTo>
                      <a:pt x="4699000" y="4107180"/>
                      <a:pt x="4660900" y="4175760"/>
                      <a:pt x="4610100" y="4232910"/>
                    </a:cubicBezTo>
                    <a:cubicBezTo>
                      <a:pt x="4568191" y="4281170"/>
                      <a:pt x="4535170" y="4335780"/>
                      <a:pt x="4491991" y="4382770"/>
                    </a:cubicBezTo>
                    <a:cubicBezTo>
                      <a:pt x="4453891" y="4424679"/>
                      <a:pt x="4411981" y="4466590"/>
                      <a:pt x="4345941" y="4467860"/>
                    </a:cubicBezTo>
                    <a:cubicBezTo>
                      <a:pt x="4330700" y="4467860"/>
                      <a:pt x="4316731" y="4483100"/>
                      <a:pt x="4301491" y="4490720"/>
                    </a:cubicBezTo>
                    <a:cubicBezTo>
                      <a:pt x="4236720" y="4518660"/>
                      <a:pt x="4169411" y="4542790"/>
                      <a:pt x="4105911" y="4573270"/>
                    </a:cubicBezTo>
                    <a:cubicBezTo>
                      <a:pt x="3989070" y="4629150"/>
                      <a:pt x="3863341" y="4638040"/>
                      <a:pt x="3737611" y="4643120"/>
                    </a:cubicBezTo>
                    <a:cubicBezTo>
                      <a:pt x="3689351" y="4645660"/>
                      <a:pt x="3639820" y="4641850"/>
                      <a:pt x="3591561" y="4645660"/>
                    </a:cubicBezTo>
                    <a:cubicBezTo>
                      <a:pt x="3567431" y="4646930"/>
                      <a:pt x="3544570" y="4658360"/>
                      <a:pt x="3521711" y="4663440"/>
                    </a:cubicBezTo>
                    <a:cubicBezTo>
                      <a:pt x="3511551" y="4665980"/>
                      <a:pt x="3501391" y="4664710"/>
                      <a:pt x="3489961" y="4665980"/>
                    </a:cubicBezTo>
                    <a:cubicBezTo>
                      <a:pt x="3474720" y="4667250"/>
                      <a:pt x="3459481" y="4671060"/>
                      <a:pt x="3444241" y="4669790"/>
                    </a:cubicBezTo>
                    <a:cubicBezTo>
                      <a:pt x="3429000" y="4667250"/>
                      <a:pt x="3418841" y="4662170"/>
                      <a:pt x="3416300" y="4662170"/>
                    </a:cubicBezTo>
                    <a:close/>
                  </a:path>
                </a:pathLst>
              </a:custGeom>
              <a:blipFill>
                <a:blip r:embed="rId2"/>
                <a:stretch>
                  <a:fillRect l="22" t="-3076" r="-66" b="-3121"/>
                </a:stretch>
              </a:blipFill>
            </p:spPr>
          </p:sp>
        </p:grpSp>
      </p:grpSp>
      <p:sp>
        <p:nvSpPr>
          <p:cNvPr id="51" name="TextBox 51"/>
          <p:cNvSpPr txBox="1"/>
          <p:nvPr/>
        </p:nvSpPr>
        <p:spPr>
          <a:xfrm>
            <a:off x="348546" y="2062480"/>
            <a:ext cx="17545050" cy="759460"/>
          </a:xfrm>
          <a:prstGeom prst="rect">
            <a:avLst/>
          </a:prstGeom>
        </p:spPr>
        <p:txBody>
          <a:bodyPr lIns="0" tIns="0" rIns="0" bIns="0" rtlCol="0" anchor="t">
            <a:spAutoFit/>
          </a:bodyPr>
          <a:lstStyle/>
          <a:p>
            <a:pPr algn="ctr">
              <a:lnSpc>
                <a:spcPts val="3079"/>
              </a:lnSpc>
            </a:pPr>
            <a:r>
              <a:rPr lang="en-US" sz="2200">
                <a:solidFill>
                  <a:srgbClr val="000000"/>
                </a:solidFill>
                <a:latin typeface="Open Sans"/>
              </a:rPr>
              <a:t>How much sugar we should eat varies depending on our age. The pictures below show the maximum amount of sugar you should eat each day. This doesn't include the natural sugars found in fruit, vegetables, and milk.</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FDF4"/>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173298" y="252660"/>
            <a:ext cx="3244467" cy="3191745"/>
          </a:xfrm>
          <a:prstGeom prst="rect">
            <a:avLst/>
          </a:prstGeom>
        </p:spPr>
      </p:pic>
      <p:pic>
        <p:nvPicPr>
          <p:cNvPr id="3" name="Picture 3"/>
          <p:cNvPicPr>
            <a:picLocks noChangeAspect="1"/>
          </p:cNvPicPr>
          <p:nvPr/>
        </p:nvPicPr>
        <p:blipFill>
          <a:blip r:embed="rId4"/>
          <a:srcRect l="26091" t="44182" r="46337" b="14180"/>
          <a:stretch>
            <a:fillRect/>
          </a:stretch>
        </p:blipFill>
        <p:spPr>
          <a:xfrm>
            <a:off x="360313" y="7062617"/>
            <a:ext cx="3012168" cy="3032668"/>
          </a:xfrm>
          <a:prstGeom prst="rect">
            <a:avLst/>
          </a:prstGeom>
        </p:spPr>
      </p:pic>
      <p:pic>
        <p:nvPicPr>
          <p:cNvPr id="4" name="Picture 4"/>
          <p:cNvPicPr>
            <a:picLocks noChangeAspect="1"/>
          </p:cNvPicPr>
          <p:nvPr/>
        </p:nvPicPr>
        <p:blipFill>
          <a:blip r:embed="rId5"/>
          <a:srcRect l="42034" t="35930" r="44614" b="10560"/>
          <a:stretch>
            <a:fillRect/>
          </a:stretch>
        </p:blipFill>
        <p:spPr>
          <a:xfrm>
            <a:off x="7441561" y="5143500"/>
            <a:ext cx="1702439" cy="4549056"/>
          </a:xfrm>
          <a:prstGeom prst="rect">
            <a:avLst/>
          </a:prstGeom>
        </p:spPr>
      </p:pic>
      <p:grpSp>
        <p:nvGrpSpPr>
          <p:cNvPr id="5" name="Group 5"/>
          <p:cNvGrpSpPr/>
          <p:nvPr/>
        </p:nvGrpSpPr>
        <p:grpSpPr>
          <a:xfrm>
            <a:off x="5376675" y="376601"/>
            <a:ext cx="12326053" cy="4475026"/>
            <a:chOff x="0" y="0"/>
            <a:chExt cx="16434738" cy="5966702"/>
          </a:xfrm>
        </p:grpSpPr>
        <p:sp>
          <p:nvSpPr>
            <p:cNvPr id="6" name="TextBox 6"/>
            <p:cNvSpPr txBox="1"/>
            <p:nvPr/>
          </p:nvSpPr>
          <p:spPr>
            <a:xfrm>
              <a:off x="0" y="-19050"/>
              <a:ext cx="16434738" cy="3264069"/>
            </a:xfrm>
            <a:prstGeom prst="rect">
              <a:avLst/>
            </a:prstGeom>
          </p:spPr>
          <p:txBody>
            <a:bodyPr lIns="0" tIns="0" rIns="0" bIns="0" rtlCol="0" anchor="t">
              <a:spAutoFit/>
            </a:bodyPr>
            <a:lstStyle/>
            <a:p>
              <a:pPr algn="ctr">
                <a:lnSpc>
                  <a:spcPts val="9600"/>
                </a:lnSpc>
                <a:spcBef>
                  <a:spcPts val="7200"/>
                </a:spcBef>
              </a:pPr>
              <a:r>
                <a:rPr lang="en-US" sz="8000">
                  <a:solidFill>
                    <a:srgbClr val="232253"/>
                  </a:solidFill>
                  <a:latin typeface="Xplor"/>
                </a:rPr>
                <a:t>How do i know if there's sugar in my food?</a:t>
              </a:r>
            </a:p>
          </p:txBody>
        </p:sp>
        <p:sp>
          <p:nvSpPr>
            <p:cNvPr id="7" name="TextBox 7"/>
            <p:cNvSpPr txBox="1"/>
            <p:nvPr/>
          </p:nvSpPr>
          <p:spPr>
            <a:xfrm>
              <a:off x="1705757" y="3795574"/>
              <a:ext cx="13023223" cy="2171128"/>
            </a:xfrm>
            <a:prstGeom prst="rect">
              <a:avLst/>
            </a:prstGeom>
          </p:spPr>
          <p:txBody>
            <a:bodyPr lIns="0" tIns="0" rIns="0" bIns="0" rtlCol="0" anchor="t">
              <a:spAutoFit/>
            </a:bodyPr>
            <a:lstStyle/>
            <a:p>
              <a:pPr marL="0" lvl="0" indent="0" algn="ctr">
                <a:lnSpc>
                  <a:spcPts val="4320"/>
                </a:lnSpc>
                <a:spcBef>
                  <a:spcPts val="3240"/>
                </a:spcBef>
              </a:pPr>
              <a:r>
                <a:rPr lang="en-US" sz="3600" spc="111">
                  <a:solidFill>
                    <a:srgbClr val="2B2C2D"/>
                  </a:solidFill>
                  <a:latin typeface="Open Sans Light"/>
                </a:rPr>
                <a:t>Sugar is found in many foods, and in different forms, so it can be hard to tell when there is sugar added to your foods.</a:t>
              </a:r>
            </a:p>
          </p:txBody>
        </p:sp>
      </p:grpSp>
      <p:sp>
        <p:nvSpPr>
          <p:cNvPr id="8" name="TextBox 8"/>
          <p:cNvSpPr txBox="1"/>
          <p:nvPr/>
        </p:nvSpPr>
        <p:spPr>
          <a:xfrm>
            <a:off x="504911" y="3735680"/>
            <a:ext cx="6357108" cy="3181350"/>
          </a:xfrm>
          <a:prstGeom prst="rect">
            <a:avLst/>
          </a:prstGeom>
        </p:spPr>
        <p:txBody>
          <a:bodyPr lIns="0" tIns="0" rIns="0" bIns="0" rtlCol="0" anchor="t">
            <a:spAutoFit/>
          </a:bodyPr>
          <a:lstStyle/>
          <a:p>
            <a:pPr algn="ctr">
              <a:lnSpc>
                <a:spcPts val="4200"/>
              </a:lnSpc>
            </a:pPr>
            <a:r>
              <a:rPr lang="en-US" sz="3000">
                <a:solidFill>
                  <a:srgbClr val="000000"/>
                </a:solidFill>
                <a:latin typeface="Open Sans Light"/>
              </a:rPr>
              <a:t>The traffic light that is often found on the front of food packet shows the total sugar content per portion, and the packet of the packet will also say how much sugar there is in 100g of the food or drink. </a:t>
            </a:r>
          </a:p>
        </p:txBody>
      </p:sp>
      <p:sp>
        <p:nvSpPr>
          <p:cNvPr id="9" name="TextBox 9"/>
          <p:cNvSpPr txBox="1"/>
          <p:nvPr/>
        </p:nvSpPr>
        <p:spPr>
          <a:xfrm>
            <a:off x="9486900" y="5591278"/>
            <a:ext cx="7545828" cy="4194175"/>
          </a:xfrm>
          <a:prstGeom prst="rect">
            <a:avLst/>
          </a:prstGeom>
        </p:spPr>
        <p:txBody>
          <a:bodyPr lIns="0" tIns="0" rIns="0" bIns="0" rtlCol="0" anchor="t">
            <a:spAutoFit/>
          </a:bodyPr>
          <a:lstStyle/>
          <a:p>
            <a:pPr algn="ctr">
              <a:lnSpc>
                <a:spcPts val="4759"/>
              </a:lnSpc>
            </a:pPr>
            <a:r>
              <a:rPr lang="en-US" sz="3400">
                <a:solidFill>
                  <a:srgbClr val="000000"/>
                </a:solidFill>
                <a:latin typeface="Open Sans Light"/>
              </a:rPr>
              <a:t>These numbers on the packet show the sugar found naturally in fruit, vegetables, and milk, as well as 'free sugars'. 'Free sugars' means that it has been added by the manufacturer and it will count towards your sugar intake that you saw on the last page.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FDF4"/>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a:off x="15268717" y="863650"/>
            <a:ext cx="1507093" cy="2009457"/>
          </a:xfrm>
          <a:prstGeom prst="rect">
            <a:avLst/>
          </a:prstGeom>
        </p:spPr>
      </p:pic>
      <p:sp>
        <p:nvSpPr>
          <p:cNvPr id="3" name="TextBox 3"/>
          <p:cNvSpPr txBox="1"/>
          <p:nvPr/>
        </p:nvSpPr>
        <p:spPr>
          <a:xfrm>
            <a:off x="480060" y="647557"/>
            <a:ext cx="13999746" cy="2773758"/>
          </a:xfrm>
          <a:prstGeom prst="rect">
            <a:avLst/>
          </a:prstGeom>
        </p:spPr>
        <p:txBody>
          <a:bodyPr lIns="0" tIns="0" rIns="0" bIns="0" rtlCol="0" anchor="t">
            <a:spAutoFit/>
          </a:bodyPr>
          <a:lstStyle/>
          <a:p>
            <a:pPr algn="ctr">
              <a:lnSpc>
                <a:spcPts val="10903"/>
              </a:lnSpc>
              <a:spcBef>
                <a:spcPts val="8177"/>
              </a:spcBef>
            </a:pPr>
            <a:r>
              <a:rPr lang="en-US" sz="9086">
                <a:solidFill>
                  <a:srgbClr val="232253"/>
                </a:solidFill>
                <a:latin typeface="Xplor"/>
              </a:rPr>
              <a:t>How do i know if there's sugar in my food?</a:t>
            </a:r>
          </a:p>
        </p:txBody>
      </p:sp>
      <p:sp>
        <p:nvSpPr>
          <p:cNvPr id="4" name="TextBox 4"/>
          <p:cNvSpPr txBox="1"/>
          <p:nvPr/>
        </p:nvSpPr>
        <p:spPr>
          <a:xfrm>
            <a:off x="480060" y="3354640"/>
            <a:ext cx="9847723" cy="4194175"/>
          </a:xfrm>
          <a:prstGeom prst="rect">
            <a:avLst/>
          </a:prstGeom>
        </p:spPr>
        <p:txBody>
          <a:bodyPr lIns="0" tIns="0" rIns="0" bIns="0" rtlCol="0" anchor="t">
            <a:spAutoFit/>
          </a:bodyPr>
          <a:lstStyle/>
          <a:p>
            <a:pPr algn="ctr">
              <a:lnSpc>
                <a:spcPts val="4759"/>
              </a:lnSpc>
            </a:pPr>
            <a:r>
              <a:rPr lang="en-US" sz="3400">
                <a:solidFill>
                  <a:srgbClr val="000000"/>
                </a:solidFill>
                <a:latin typeface="Open Sans Light"/>
              </a:rPr>
              <a:t>On the back of food packets, it has a list of ingredients. These are shown in order from the biggest amount, to smallest amount within the food. On this list, there can be lots of different words to describe sugar which can be very confusing! Looking at this can help you to tell if extra sugar has been added to your food.</a:t>
            </a:r>
          </a:p>
        </p:txBody>
      </p:sp>
      <p:sp>
        <p:nvSpPr>
          <p:cNvPr id="5" name="TextBox 5"/>
          <p:cNvSpPr txBox="1"/>
          <p:nvPr/>
        </p:nvSpPr>
        <p:spPr>
          <a:xfrm>
            <a:off x="10973151" y="3383215"/>
            <a:ext cx="6732216" cy="6495663"/>
          </a:xfrm>
          <a:prstGeom prst="rect">
            <a:avLst/>
          </a:prstGeom>
        </p:spPr>
        <p:txBody>
          <a:bodyPr lIns="0" tIns="0" rIns="0" bIns="0" rtlCol="0" anchor="t">
            <a:spAutoFit/>
          </a:bodyPr>
          <a:lstStyle/>
          <a:p>
            <a:pPr>
              <a:lnSpc>
                <a:spcPts val="3436"/>
              </a:lnSpc>
            </a:pPr>
            <a:r>
              <a:rPr lang="en-US" sz="2454">
                <a:solidFill>
                  <a:srgbClr val="000000"/>
                </a:solidFill>
                <a:latin typeface="Open Sans Light"/>
              </a:rPr>
              <a:t>Here are some of the words that might be used to describe the sugar added to your food:</a:t>
            </a:r>
          </a:p>
          <a:p>
            <a:pPr>
              <a:lnSpc>
                <a:spcPts val="3436"/>
              </a:lnSpc>
            </a:pPr>
            <a:r>
              <a:rPr lang="en-US" sz="2454">
                <a:solidFill>
                  <a:srgbClr val="000000"/>
                </a:solidFill>
                <a:latin typeface="Open Sans Light"/>
              </a:rPr>
              <a:t>- Sugar</a:t>
            </a:r>
          </a:p>
          <a:p>
            <a:pPr>
              <a:lnSpc>
                <a:spcPts val="3436"/>
              </a:lnSpc>
            </a:pPr>
            <a:r>
              <a:rPr lang="en-US" sz="2454">
                <a:solidFill>
                  <a:srgbClr val="000000"/>
                </a:solidFill>
                <a:latin typeface="Open Sans Light"/>
              </a:rPr>
              <a:t>- Molasses</a:t>
            </a:r>
          </a:p>
          <a:p>
            <a:pPr>
              <a:lnSpc>
                <a:spcPts val="3436"/>
              </a:lnSpc>
            </a:pPr>
            <a:r>
              <a:rPr lang="en-US" sz="2454">
                <a:solidFill>
                  <a:srgbClr val="000000"/>
                </a:solidFill>
                <a:latin typeface="Open Sans Light"/>
              </a:rPr>
              <a:t>- Fruit juice concentrate</a:t>
            </a:r>
          </a:p>
          <a:p>
            <a:pPr>
              <a:lnSpc>
                <a:spcPts val="3436"/>
              </a:lnSpc>
            </a:pPr>
            <a:r>
              <a:rPr lang="en-US" sz="2454">
                <a:solidFill>
                  <a:srgbClr val="000000"/>
                </a:solidFill>
                <a:latin typeface="Open Sans Light"/>
              </a:rPr>
              <a:t>- Glucose syrup</a:t>
            </a:r>
          </a:p>
          <a:p>
            <a:pPr>
              <a:lnSpc>
                <a:spcPts val="3436"/>
              </a:lnSpc>
            </a:pPr>
            <a:r>
              <a:rPr lang="en-US" sz="2454">
                <a:solidFill>
                  <a:srgbClr val="000000"/>
                </a:solidFill>
                <a:latin typeface="Open Sans Light"/>
              </a:rPr>
              <a:t>- Glucose-fructose syrup</a:t>
            </a:r>
          </a:p>
          <a:p>
            <a:pPr>
              <a:lnSpc>
                <a:spcPts val="3436"/>
              </a:lnSpc>
            </a:pPr>
            <a:r>
              <a:rPr lang="en-US" sz="2454">
                <a:solidFill>
                  <a:srgbClr val="000000"/>
                </a:solidFill>
                <a:latin typeface="Open Sans Light"/>
              </a:rPr>
              <a:t>- Maple syrup</a:t>
            </a:r>
          </a:p>
          <a:p>
            <a:pPr>
              <a:lnSpc>
                <a:spcPts val="3436"/>
              </a:lnSpc>
            </a:pPr>
            <a:r>
              <a:rPr lang="en-US" sz="2454">
                <a:solidFill>
                  <a:srgbClr val="000000"/>
                </a:solidFill>
                <a:latin typeface="Open Sans Light"/>
              </a:rPr>
              <a:t>- Agave syrup</a:t>
            </a:r>
          </a:p>
          <a:p>
            <a:pPr>
              <a:lnSpc>
                <a:spcPts val="3436"/>
              </a:lnSpc>
            </a:pPr>
            <a:r>
              <a:rPr lang="en-US" sz="2454">
                <a:solidFill>
                  <a:srgbClr val="000000"/>
                </a:solidFill>
                <a:latin typeface="Open Sans Light"/>
              </a:rPr>
              <a:t>- Honey</a:t>
            </a:r>
          </a:p>
          <a:p>
            <a:pPr>
              <a:lnSpc>
                <a:spcPts val="3436"/>
              </a:lnSpc>
            </a:pPr>
            <a:r>
              <a:rPr lang="en-US" sz="2454">
                <a:solidFill>
                  <a:srgbClr val="000000"/>
                </a:solidFill>
                <a:latin typeface="Open Sans Light"/>
              </a:rPr>
              <a:t>- Invert sugar syrup</a:t>
            </a:r>
          </a:p>
          <a:p>
            <a:pPr>
              <a:lnSpc>
                <a:spcPts val="3436"/>
              </a:lnSpc>
            </a:pPr>
            <a:r>
              <a:rPr lang="en-US" sz="2454">
                <a:solidFill>
                  <a:srgbClr val="000000"/>
                </a:solidFill>
                <a:latin typeface="Open Sans Light"/>
              </a:rPr>
              <a:t>- Fructose</a:t>
            </a:r>
          </a:p>
          <a:p>
            <a:pPr>
              <a:lnSpc>
                <a:spcPts val="3436"/>
              </a:lnSpc>
            </a:pPr>
            <a:r>
              <a:rPr lang="en-US" sz="2454">
                <a:solidFill>
                  <a:srgbClr val="000000"/>
                </a:solidFill>
                <a:latin typeface="Open Sans Light"/>
              </a:rPr>
              <a:t>- Sucrose</a:t>
            </a:r>
          </a:p>
          <a:p>
            <a:pPr>
              <a:lnSpc>
                <a:spcPts val="3436"/>
              </a:lnSpc>
            </a:pPr>
            <a:r>
              <a:rPr lang="en-US" sz="2454">
                <a:solidFill>
                  <a:srgbClr val="000000"/>
                </a:solidFill>
                <a:latin typeface="Open Sans Light"/>
              </a:rPr>
              <a:t>- Levulose</a:t>
            </a:r>
          </a:p>
          <a:p>
            <a:pPr algn="ctr">
              <a:lnSpc>
                <a:spcPts val="3436"/>
              </a:lnSpc>
            </a:pPr>
            <a:endParaRPr lang="en-US" sz="2454">
              <a:solidFill>
                <a:srgbClr val="000000"/>
              </a:solidFill>
              <a:latin typeface="Open Sans Light"/>
            </a:endParaRPr>
          </a:p>
        </p:txBody>
      </p:sp>
      <p:pic>
        <p:nvPicPr>
          <p:cNvPr id="6" name="Picture 6"/>
          <p:cNvPicPr>
            <a:picLocks noChangeAspect="1"/>
          </p:cNvPicPr>
          <p:nvPr/>
        </p:nvPicPr>
        <p:blipFill>
          <a:blip r:embed="rId3"/>
          <a:srcRect l="22640" t="23611" r="22079" b="62130"/>
          <a:stretch>
            <a:fillRect/>
          </a:stretch>
        </p:blipFill>
        <p:spPr>
          <a:xfrm>
            <a:off x="1028700" y="7722028"/>
            <a:ext cx="8934461" cy="1536272"/>
          </a:xfrm>
          <a:prstGeom prst="rect">
            <a:avLst/>
          </a:prstGeom>
        </p:spPr>
      </p:pic>
      <p:sp>
        <p:nvSpPr>
          <p:cNvPr id="7" name="TextBox 7"/>
          <p:cNvSpPr txBox="1"/>
          <p:nvPr/>
        </p:nvSpPr>
        <p:spPr>
          <a:xfrm>
            <a:off x="975252" y="9296583"/>
            <a:ext cx="8987909" cy="582295"/>
          </a:xfrm>
          <a:prstGeom prst="rect">
            <a:avLst/>
          </a:prstGeom>
        </p:spPr>
        <p:txBody>
          <a:bodyPr lIns="0" tIns="0" rIns="0" bIns="0" rtlCol="0" anchor="t">
            <a:spAutoFit/>
          </a:bodyPr>
          <a:lstStyle/>
          <a:p>
            <a:pPr algn="ctr">
              <a:lnSpc>
                <a:spcPts val="4759"/>
              </a:lnSpc>
            </a:pPr>
            <a:r>
              <a:rPr lang="en-US" sz="3400">
                <a:solidFill>
                  <a:srgbClr val="000000"/>
                </a:solidFill>
                <a:latin typeface="Open Sans Light"/>
              </a:rPr>
              <a:t>How many can you spot on this ingredient list?</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FDF4"/>
        </a:solidFill>
        <a:effectLst/>
      </p:bgPr>
    </p:bg>
    <p:spTree>
      <p:nvGrpSpPr>
        <p:cNvPr id="1" name=""/>
        <p:cNvGrpSpPr/>
        <p:nvPr/>
      </p:nvGrpSpPr>
      <p:grpSpPr>
        <a:xfrm>
          <a:off x="0" y="0"/>
          <a:ext cx="0" cy="0"/>
          <a:chOff x="0" y="0"/>
          <a:chExt cx="0" cy="0"/>
        </a:xfrm>
      </p:grpSpPr>
      <p:sp>
        <p:nvSpPr>
          <p:cNvPr id="2" name="TextBox 2"/>
          <p:cNvSpPr txBox="1"/>
          <p:nvPr/>
        </p:nvSpPr>
        <p:spPr>
          <a:xfrm>
            <a:off x="578391" y="4254500"/>
            <a:ext cx="17131218" cy="5033645"/>
          </a:xfrm>
          <a:prstGeom prst="rect">
            <a:avLst/>
          </a:prstGeom>
        </p:spPr>
        <p:txBody>
          <a:bodyPr lIns="0" tIns="0" rIns="0" bIns="0" rtlCol="0" anchor="t">
            <a:spAutoFit/>
          </a:bodyPr>
          <a:lstStyle/>
          <a:p>
            <a:pPr>
              <a:lnSpc>
                <a:spcPts val="4480"/>
              </a:lnSpc>
            </a:pPr>
            <a:r>
              <a:rPr lang="en-US" sz="3200">
                <a:solidFill>
                  <a:srgbClr val="000000"/>
                </a:solidFill>
                <a:latin typeface="Open Sans Light"/>
              </a:rPr>
              <a:t>- Swap to products that say they have 'no added sugar'. You can often find this on tinned foods such as beans, cereals, and fruit drinks.</a:t>
            </a:r>
          </a:p>
          <a:p>
            <a:pPr>
              <a:lnSpc>
                <a:spcPts val="4480"/>
              </a:lnSpc>
            </a:pPr>
            <a:r>
              <a:rPr lang="en-US" sz="3200">
                <a:solidFill>
                  <a:srgbClr val="000000"/>
                </a:solidFill>
                <a:latin typeface="Open Sans Light"/>
              </a:rPr>
              <a:t>- Make more food at home. If you have time, home cooking is a great way to ensure that no extra sugar has snuck into your food.</a:t>
            </a:r>
          </a:p>
          <a:p>
            <a:pPr>
              <a:lnSpc>
                <a:spcPts val="4480"/>
              </a:lnSpc>
            </a:pPr>
            <a:r>
              <a:rPr lang="en-US" sz="3200">
                <a:solidFill>
                  <a:srgbClr val="000000"/>
                </a:solidFill>
                <a:latin typeface="Open Sans Light"/>
              </a:rPr>
              <a:t>- Swap to whole grain cereals as they usually contain less sugar.</a:t>
            </a:r>
          </a:p>
          <a:p>
            <a:pPr>
              <a:lnSpc>
                <a:spcPts val="4480"/>
              </a:lnSpc>
            </a:pPr>
            <a:r>
              <a:rPr lang="en-US" sz="3200">
                <a:solidFill>
                  <a:srgbClr val="000000"/>
                </a:solidFill>
                <a:latin typeface="Open Sans Light"/>
              </a:rPr>
              <a:t>- Swap from juice drinks and fizzy drinks to water, no added sugar, or sugar free drinks.</a:t>
            </a:r>
          </a:p>
          <a:p>
            <a:pPr>
              <a:lnSpc>
                <a:spcPts val="4480"/>
              </a:lnSpc>
            </a:pPr>
            <a:r>
              <a:rPr lang="en-US" sz="3200">
                <a:solidFill>
                  <a:srgbClr val="000000"/>
                </a:solidFill>
                <a:latin typeface="Open Sans Light"/>
              </a:rPr>
              <a:t>- Swap cake bars and sugary desserts for sugar-free jelly, fresh fruit or lower-sugar yoghurt.</a:t>
            </a:r>
          </a:p>
          <a:p>
            <a:pPr>
              <a:lnSpc>
                <a:spcPts val="4480"/>
              </a:lnSpc>
            </a:pPr>
            <a:r>
              <a:rPr lang="en-US" sz="3200">
                <a:solidFill>
                  <a:srgbClr val="000000"/>
                </a:solidFill>
                <a:latin typeface="Open Sans Light"/>
              </a:rPr>
              <a:t>- Trade in your biscuits, cakes and other sugary snacks for malt loaf, crumpets, rice cakes, or fresh fruit and vegetables.</a:t>
            </a:r>
          </a:p>
        </p:txBody>
      </p:sp>
      <p:pic>
        <p:nvPicPr>
          <p:cNvPr id="3" name="Picture 3"/>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1952544" y="1028700"/>
            <a:ext cx="1403125" cy="2564737"/>
          </a:xfrm>
          <a:prstGeom prst="rect">
            <a:avLst/>
          </a:prstGeom>
        </p:spPr>
      </p:pic>
      <p:pic>
        <p:nvPicPr>
          <p:cNvPr id="4" name="Picture 4"/>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14901734" y="1028700"/>
            <a:ext cx="1440394" cy="2724150"/>
          </a:xfrm>
          <a:prstGeom prst="rect">
            <a:avLst/>
          </a:prstGeom>
        </p:spPr>
      </p:pic>
      <p:pic>
        <p:nvPicPr>
          <p:cNvPr id="5" name="Picture 5"/>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13363027" y="1731746"/>
            <a:ext cx="1538707" cy="1201474"/>
          </a:xfrm>
          <a:prstGeom prst="rect">
            <a:avLst/>
          </a:prstGeom>
        </p:spPr>
      </p:pic>
      <p:pic>
        <p:nvPicPr>
          <p:cNvPr id="6" name="Picture 6"/>
          <p:cNvPicPr>
            <a:picLocks noChangeAspect="1"/>
          </p:cNvPicPr>
          <p:nvPr/>
        </p:nvPicPr>
        <p:blipFill>
          <a:blip r:embed="rId8"/>
          <a:srcRect l="32509" t="67090" r="38514" b="18014"/>
          <a:stretch>
            <a:fillRect/>
          </a:stretch>
        </p:blipFill>
        <p:spPr>
          <a:xfrm>
            <a:off x="12654107" y="8865641"/>
            <a:ext cx="3198839" cy="1096239"/>
          </a:xfrm>
          <a:prstGeom prst="rect">
            <a:avLst/>
          </a:prstGeom>
        </p:spPr>
      </p:pic>
      <p:sp>
        <p:nvSpPr>
          <p:cNvPr id="7" name="TextBox 7"/>
          <p:cNvSpPr txBox="1"/>
          <p:nvPr/>
        </p:nvSpPr>
        <p:spPr>
          <a:xfrm>
            <a:off x="1028700" y="788945"/>
            <a:ext cx="10191436" cy="2144275"/>
          </a:xfrm>
          <a:prstGeom prst="rect">
            <a:avLst/>
          </a:prstGeom>
        </p:spPr>
        <p:txBody>
          <a:bodyPr lIns="0" tIns="0" rIns="0" bIns="0" rtlCol="0" anchor="t">
            <a:spAutoFit/>
          </a:bodyPr>
          <a:lstStyle/>
          <a:p>
            <a:pPr marL="0" lvl="0" indent="0">
              <a:lnSpc>
                <a:spcPts val="8458"/>
              </a:lnSpc>
              <a:spcBef>
                <a:spcPts val="6343"/>
              </a:spcBef>
            </a:pPr>
            <a:r>
              <a:rPr lang="en-US" sz="7048">
                <a:solidFill>
                  <a:srgbClr val="232253"/>
                </a:solidFill>
                <a:latin typeface="Xplor"/>
              </a:rPr>
              <a:t>how can i reduce the amount of sugar i eat?</a:t>
            </a:r>
          </a:p>
        </p:txBody>
      </p:sp>
      <p:sp>
        <p:nvSpPr>
          <p:cNvPr id="8" name="TextBox 8"/>
          <p:cNvSpPr txBox="1"/>
          <p:nvPr/>
        </p:nvSpPr>
        <p:spPr>
          <a:xfrm>
            <a:off x="0" y="3127375"/>
            <a:ext cx="9928540" cy="1184275"/>
          </a:xfrm>
          <a:prstGeom prst="rect">
            <a:avLst/>
          </a:prstGeom>
        </p:spPr>
        <p:txBody>
          <a:bodyPr lIns="0" tIns="0" rIns="0" bIns="0" rtlCol="0" anchor="t">
            <a:spAutoFit/>
          </a:bodyPr>
          <a:lstStyle/>
          <a:p>
            <a:pPr algn="ctr">
              <a:lnSpc>
                <a:spcPts val="4759"/>
              </a:lnSpc>
            </a:pPr>
            <a:r>
              <a:rPr lang="en-US" sz="3400">
                <a:solidFill>
                  <a:srgbClr val="000000"/>
                </a:solidFill>
                <a:latin typeface="Open Sans Light"/>
              </a:rPr>
              <a:t>You and your family can make simple swaps to reduce your sugar intake. Here are some tips: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FFDF4"/>
        </a:solidFill>
        <a:effectLst/>
      </p:bgPr>
    </p:bg>
    <p:spTree>
      <p:nvGrpSpPr>
        <p:cNvPr id="1" name=""/>
        <p:cNvGrpSpPr/>
        <p:nvPr/>
      </p:nvGrpSpPr>
      <p:grpSpPr>
        <a:xfrm>
          <a:off x="0" y="0"/>
          <a:ext cx="0" cy="0"/>
          <a:chOff x="0" y="0"/>
          <a:chExt cx="0" cy="0"/>
        </a:xfrm>
      </p:grpSpPr>
      <p:sp>
        <p:nvSpPr>
          <p:cNvPr id="2" name="TextBox 2"/>
          <p:cNvSpPr txBox="1"/>
          <p:nvPr/>
        </p:nvSpPr>
        <p:spPr>
          <a:xfrm>
            <a:off x="1028700" y="863445"/>
            <a:ext cx="16504704" cy="2144275"/>
          </a:xfrm>
          <a:prstGeom prst="rect">
            <a:avLst/>
          </a:prstGeom>
        </p:spPr>
        <p:txBody>
          <a:bodyPr lIns="0" tIns="0" rIns="0" bIns="0" rtlCol="0" anchor="t">
            <a:spAutoFit/>
          </a:bodyPr>
          <a:lstStyle/>
          <a:p>
            <a:pPr marL="0" lvl="0" indent="0">
              <a:lnSpc>
                <a:spcPts val="8458"/>
              </a:lnSpc>
              <a:spcBef>
                <a:spcPts val="6343"/>
              </a:spcBef>
            </a:pPr>
            <a:r>
              <a:rPr lang="en-US" sz="7048">
                <a:solidFill>
                  <a:srgbClr val="232253"/>
                </a:solidFill>
                <a:latin typeface="Xplor"/>
              </a:rPr>
              <a:t>check your knowledge - Do you know the answers to these questions?</a:t>
            </a:r>
          </a:p>
        </p:txBody>
      </p:sp>
      <p:sp>
        <p:nvSpPr>
          <p:cNvPr id="3" name="TextBox 3"/>
          <p:cNvSpPr txBox="1"/>
          <p:nvPr/>
        </p:nvSpPr>
        <p:spPr>
          <a:xfrm>
            <a:off x="865516" y="3830188"/>
            <a:ext cx="16556968" cy="4236085"/>
          </a:xfrm>
          <a:prstGeom prst="rect">
            <a:avLst/>
          </a:prstGeom>
        </p:spPr>
        <p:txBody>
          <a:bodyPr lIns="0" tIns="0" rIns="0" bIns="0" rtlCol="0" anchor="t">
            <a:spAutoFit/>
          </a:bodyPr>
          <a:lstStyle/>
          <a:p>
            <a:pPr>
              <a:lnSpc>
                <a:spcPts val="5600"/>
              </a:lnSpc>
            </a:pPr>
            <a:r>
              <a:rPr lang="en-US" sz="4000">
                <a:solidFill>
                  <a:srgbClr val="000000"/>
                </a:solidFill>
                <a:latin typeface="Open Sans Light"/>
              </a:rPr>
              <a:t>1) Can you name one thing that happens to your body when you eat too much sugar?</a:t>
            </a:r>
          </a:p>
          <a:p>
            <a:pPr>
              <a:lnSpc>
                <a:spcPts val="5600"/>
              </a:lnSpc>
            </a:pPr>
            <a:r>
              <a:rPr lang="en-US" sz="4000">
                <a:solidFill>
                  <a:srgbClr val="000000"/>
                </a:solidFill>
                <a:latin typeface="Open Sans Light"/>
              </a:rPr>
              <a:t>2) Can you name five foods that you would find sugar in?</a:t>
            </a:r>
          </a:p>
          <a:p>
            <a:pPr>
              <a:lnSpc>
                <a:spcPts val="5600"/>
              </a:lnSpc>
            </a:pPr>
            <a:r>
              <a:rPr lang="en-US" sz="4000">
                <a:solidFill>
                  <a:srgbClr val="000000"/>
                </a:solidFill>
                <a:latin typeface="Open Sans Light"/>
              </a:rPr>
              <a:t>3) How many sugar cubes should you consume in one day?</a:t>
            </a:r>
          </a:p>
          <a:p>
            <a:pPr>
              <a:lnSpc>
                <a:spcPts val="5600"/>
              </a:lnSpc>
            </a:pPr>
            <a:r>
              <a:rPr lang="en-US" sz="4000">
                <a:solidFill>
                  <a:srgbClr val="000000"/>
                </a:solidFill>
                <a:latin typeface="Open Sans Light"/>
              </a:rPr>
              <a:t>4) How can you tell if sugar has been added to your food?</a:t>
            </a:r>
          </a:p>
          <a:p>
            <a:pPr algn="l">
              <a:lnSpc>
                <a:spcPts val="5599"/>
              </a:lnSpc>
            </a:pPr>
            <a:r>
              <a:rPr lang="en-US" sz="4000">
                <a:solidFill>
                  <a:srgbClr val="000000"/>
                </a:solidFill>
                <a:latin typeface="Open Sans Light"/>
              </a:rPr>
              <a:t>5) What are two swaps that you can make to reduce your sugar intake?</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DF4"/>
        </a:solidFill>
        <a:effectLst/>
      </p:bgPr>
    </p:bg>
    <p:spTree>
      <p:nvGrpSpPr>
        <p:cNvPr id="1" name=""/>
        <p:cNvGrpSpPr/>
        <p:nvPr/>
      </p:nvGrpSpPr>
      <p:grpSpPr>
        <a:xfrm>
          <a:off x="0" y="0"/>
          <a:ext cx="0" cy="0"/>
          <a:chOff x="0" y="0"/>
          <a:chExt cx="0" cy="0"/>
        </a:xfrm>
      </p:grpSpPr>
      <p:sp>
        <p:nvSpPr>
          <p:cNvPr id="2" name="TextBox 2"/>
          <p:cNvSpPr txBox="1"/>
          <p:nvPr/>
        </p:nvSpPr>
        <p:spPr>
          <a:xfrm>
            <a:off x="3657369" y="2626663"/>
            <a:ext cx="10973262" cy="971755"/>
          </a:xfrm>
          <a:prstGeom prst="rect">
            <a:avLst/>
          </a:prstGeom>
        </p:spPr>
        <p:txBody>
          <a:bodyPr lIns="0" tIns="0" rIns="0" bIns="0" rtlCol="0" anchor="t">
            <a:spAutoFit/>
          </a:bodyPr>
          <a:lstStyle/>
          <a:p>
            <a:pPr algn="ctr">
              <a:lnSpc>
                <a:spcPts val="7679"/>
              </a:lnSpc>
              <a:spcBef>
                <a:spcPts val="5759"/>
              </a:spcBef>
            </a:pPr>
            <a:r>
              <a:rPr lang="en-US" sz="6399">
                <a:solidFill>
                  <a:srgbClr val="232253"/>
                </a:solidFill>
                <a:latin typeface="Nunito Bold"/>
              </a:rPr>
              <a:t>Learning objectives:</a:t>
            </a:r>
          </a:p>
        </p:txBody>
      </p:sp>
      <p:sp>
        <p:nvSpPr>
          <p:cNvPr id="3" name="TextBox 3"/>
          <p:cNvSpPr txBox="1"/>
          <p:nvPr/>
        </p:nvSpPr>
        <p:spPr>
          <a:xfrm>
            <a:off x="1094811" y="4240144"/>
            <a:ext cx="16098377" cy="4573270"/>
          </a:xfrm>
          <a:prstGeom prst="rect">
            <a:avLst/>
          </a:prstGeom>
        </p:spPr>
        <p:txBody>
          <a:bodyPr lIns="0" tIns="0" rIns="0" bIns="0" rtlCol="0" anchor="t">
            <a:spAutoFit/>
          </a:bodyPr>
          <a:lstStyle/>
          <a:p>
            <a:pPr>
              <a:lnSpc>
                <a:spcPts val="7279"/>
              </a:lnSpc>
            </a:pPr>
            <a:r>
              <a:rPr lang="en-US" sz="5200">
                <a:solidFill>
                  <a:srgbClr val="000000"/>
                </a:solidFill>
                <a:latin typeface="Open Sans Bold"/>
              </a:rPr>
              <a:t>1) </a:t>
            </a:r>
            <a:r>
              <a:rPr lang="en-US" sz="5200">
                <a:solidFill>
                  <a:srgbClr val="000000"/>
                </a:solidFill>
                <a:latin typeface="Open Sans"/>
              </a:rPr>
              <a:t>Have a basic understanding of how sugar affects our bodies</a:t>
            </a:r>
          </a:p>
          <a:p>
            <a:pPr>
              <a:lnSpc>
                <a:spcPts val="7279"/>
              </a:lnSpc>
            </a:pPr>
            <a:r>
              <a:rPr lang="en-US" sz="5199">
                <a:solidFill>
                  <a:srgbClr val="000000"/>
                </a:solidFill>
                <a:latin typeface="Open Sans Bold"/>
              </a:rPr>
              <a:t>2) </a:t>
            </a:r>
            <a:r>
              <a:rPr lang="en-US" sz="5199">
                <a:solidFill>
                  <a:srgbClr val="000000"/>
                </a:solidFill>
                <a:latin typeface="Open Sans"/>
              </a:rPr>
              <a:t>Be able to name five foods that contain sugar</a:t>
            </a:r>
          </a:p>
          <a:p>
            <a:pPr>
              <a:lnSpc>
                <a:spcPts val="7280"/>
              </a:lnSpc>
            </a:pPr>
            <a:r>
              <a:rPr lang="en-US" sz="5199">
                <a:solidFill>
                  <a:srgbClr val="000000"/>
                </a:solidFill>
                <a:latin typeface="Open Sans Bold"/>
              </a:rPr>
              <a:t>3) </a:t>
            </a:r>
            <a:r>
              <a:rPr lang="en-US" sz="5199">
                <a:solidFill>
                  <a:srgbClr val="000000"/>
                </a:solidFill>
                <a:latin typeface="Open Sans"/>
              </a:rPr>
              <a:t>Have an understanding of how much sugar should be eaten in the diet</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FDF4"/>
        </a:solidFill>
        <a:effectLst/>
      </p:bgPr>
    </p:bg>
    <p:spTree>
      <p:nvGrpSpPr>
        <p:cNvPr id="1" name=""/>
        <p:cNvGrpSpPr/>
        <p:nvPr/>
      </p:nvGrpSpPr>
      <p:grpSpPr>
        <a:xfrm>
          <a:off x="0" y="0"/>
          <a:ext cx="0" cy="0"/>
          <a:chOff x="0" y="0"/>
          <a:chExt cx="0" cy="0"/>
        </a:xfrm>
      </p:grpSpPr>
      <p:grpSp>
        <p:nvGrpSpPr>
          <p:cNvPr id="2" name="Group 2"/>
          <p:cNvGrpSpPr/>
          <p:nvPr/>
        </p:nvGrpSpPr>
        <p:grpSpPr>
          <a:xfrm>
            <a:off x="575105" y="2626418"/>
            <a:ext cx="17140870" cy="4187170"/>
            <a:chOff x="0" y="0"/>
            <a:chExt cx="22854493" cy="5582893"/>
          </a:xfrm>
        </p:grpSpPr>
        <p:sp>
          <p:nvSpPr>
            <p:cNvPr id="3" name="TextBox 3"/>
            <p:cNvSpPr txBox="1"/>
            <p:nvPr/>
          </p:nvSpPr>
          <p:spPr>
            <a:xfrm>
              <a:off x="0" y="-85725"/>
              <a:ext cx="22854493" cy="965857"/>
            </a:xfrm>
            <a:prstGeom prst="rect">
              <a:avLst/>
            </a:prstGeom>
          </p:spPr>
          <p:txBody>
            <a:bodyPr lIns="0" tIns="0" rIns="0" bIns="0" rtlCol="0" anchor="t">
              <a:spAutoFit/>
            </a:bodyPr>
            <a:lstStyle/>
            <a:p>
              <a:pPr>
                <a:lnSpc>
                  <a:spcPts val="6173"/>
                </a:lnSpc>
                <a:spcBef>
                  <a:spcPts val="4630"/>
                </a:spcBef>
              </a:pPr>
              <a:r>
                <a:rPr lang="en-US" sz="4409">
                  <a:solidFill>
                    <a:srgbClr val="232253"/>
                  </a:solidFill>
                  <a:latin typeface="Nunito Bold"/>
                </a:rPr>
                <a:t>We've all heard of sugar, but what actually is it?</a:t>
              </a:r>
            </a:p>
          </p:txBody>
        </p:sp>
        <p:sp>
          <p:nvSpPr>
            <p:cNvPr id="4" name="TextBox 4"/>
            <p:cNvSpPr txBox="1"/>
            <p:nvPr/>
          </p:nvSpPr>
          <p:spPr>
            <a:xfrm>
              <a:off x="0" y="1341667"/>
              <a:ext cx="22854493" cy="4241226"/>
            </a:xfrm>
            <a:prstGeom prst="rect">
              <a:avLst/>
            </a:prstGeom>
          </p:spPr>
          <p:txBody>
            <a:bodyPr lIns="0" tIns="0" rIns="0" bIns="0" rtlCol="0" anchor="t">
              <a:spAutoFit/>
            </a:bodyPr>
            <a:lstStyle/>
            <a:p>
              <a:pPr>
                <a:lnSpc>
                  <a:spcPts val="5144"/>
                </a:lnSpc>
                <a:spcBef>
                  <a:spcPts val="3858"/>
                </a:spcBef>
              </a:pPr>
              <a:r>
                <a:rPr lang="en-US" sz="3674">
                  <a:solidFill>
                    <a:srgbClr val="494747"/>
                  </a:solidFill>
                  <a:latin typeface="Nunito Light"/>
                </a:rPr>
                <a:t>Sugar is a sweet molecule than can be found on it's own or part of a chain to make carbohydrates. They're sort of like building blocks. Sugar is the term used when there are only one or two of these blocks, when there are more joined together they are called a carbohydrate. Because it's smaller, sugar is much easier for our bodies to digest so it gives us energy much quicker than carbohydrates do.</a:t>
              </a:r>
            </a:p>
          </p:txBody>
        </p:sp>
      </p:grpSp>
      <p:pic>
        <p:nvPicPr>
          <p:cNvPr id="5" name="Picture 5"/>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2501906" y="7747635"/>
            <a:ext cx="994410" cy="994410"/>
          </a:xfrm>
          <a:prstGeom prst="rect">
            <a:avLst/>
          </a:prstGeom>
        </p:spPr>
      </p:pic>
      <p:grpSp>
        <p:nvGrpSpPr>
          <p:cNvPr id="6" name="Group 6"/>
          <p:cNvGrpSpPr/>
          <p:nvPr/>
        </p:nvGrpSpPr>
        <p:grpSpPr>
          <a:xfrm>
            <a:off x="5474970" y="7747635"/>
            <a:ext cx="1988820" cy="994410"/>
            <a:chOff x="0" y="0"/>
            <a:chExt cx="2651760" cy="1325880"/>
          </a:xfrm>
        </p:grpSpPr>
        <p:pic>
          <p:nvPicPr>
            <p:cNvPr id="7" name="Picture 7"/>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325880" y="0"/>
              <a:ext cx="1325880" cy="1325880"/>
            </a:xfrm>
            <a:prstGeom prst="rect">
              <a:avLst/>
            </a:prstGeom>
          </p:spPr>
        </p:pic>
        <p:pic>
          <p:nvPicPr>
            <p:cNvPr id="8" name="Picture 8"/>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0"/>
              <a:ext cx="1325880" cy="1325880"/>
            </a:xfrm>
            <a:prstGeom prst="rect">
              <a:avLst/>
            </a:prstGeom>
          </p:spPr>
        </p:pic>
      </p:grpSp>
      <p:grpSp>
        <p:nvGrpSpPr>
          <p:cNvPr id="9" name="Group 9"/>
          <p:cNvGrpSpPr/>
          <p:nvPr/>
        </p:nvGrpSpPr>
        <p:grpSpPr>
          <a:xfrm>
            <a:off x="10789920" y="7747635"/>
            <a:ext cx="5966460" cy="994410"/>
            <a:chOff x="0" y="0"/>
            <a:chExt cx="7955280" cy="1325880"/>
          </a:xfrm>
        </p:grpSpPr>
        <p:pic>
          <p:nvPicPr>
            <p:cNvPr id="10" name="Picture 10"/>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2651760" y="0"/>
              <a:ext cx="1325880" cy="1325880"/>
            </a:xfrm>
            <a:prstGeom prst="rect">
              <a:avLst/>
            </a:prstGeom>
          </p:spPr>
        </p:pic>
        <p:pic>
          <p:nvPicPr>
            <p:cNvPr id="11" name="Picture 11"/>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325880" y="0"/>
              <a:ext cx="1325880" cy="1325880"/>
            </a:xfrm>
            <a:prstGeom prst="rect">
              <a:avLst/>
            </a:prstGeom>
          </p:spPr>
        </p:pic>
        <p:pic>
          <p:nvPicPr>
            <p:cNvPr id="12" name="Picture 1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0"/>
              <a:ext cx="1325880" cy="1325880"/>
            </a:xfrm>
            <a:prstGeom prst="rect">
              <a:avLst/>
            </a:prstGeom>
          </p:spPr>
        </p:pic>
        <p:pic>
          <p:nvPicPr>
            <p:cNvPr id="13" name="Picture 13"/>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3977640" y="0"/>
              <a:ext cx="1325880" cy="1325880"/>
            </a:xfrm>
            <a:prstGeom prst="rect">
              <a:avLst/>
            </a:prstGeom>
          </p:spPr>
        </p:pic>
        <p:pic>
          <p:nvPicPr>
            <p:cNvPr id="14" name="Picture 14"/>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5303520" y="0"/>
              <a:ext cx="1325880" cy="1325880"/>
            </a:xfrm>
            <a:prstGeom prst="rect">
              <a:avLst/>
            </a:prstGeom>
          </p:spPr>
        </p:pic>
        <p:pic>
          <p:nvPicPr>
            <p:cNvPr id="15" name="Picture 15"/>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6629400" y="0"/>
              <a:ext cx="1325880" cy="1325880"/>
            </a:xfrm>
            <a:prstGeom prst="rect">
              <a:avLst/>
            </a:prstGeom>
          </p:spPr>
        </p:pic>
      </p:grpSp>
      <p:sp>
        <p:nvSpPr>
          <p:cNvPr id="16" name="TextBox 16"/>
          <p:cNvSpPr txBox="1"/>
          <p:nvPr/>
        </p:nvSpPr>
        <p:spPr>
          <a:xfrm>
            <a:off x="575105" y="575857"/>
            <a:ext cx="7305462" cy="1235932"/>
          </a:xfrm>
          <a:prstGeom prst="rect">
            <a:avLst/>
          </a:prstGeom>
        </p:spPr>
        <p:txBody>
          <a:bodyPr lIns="0" tIns="0" rIns="0" bIns="0" rtlCol="0" anchor="t">
            <a:spAutoFit/>
          </a:bodyPr>
          <a:lstStyle/>
          <a:p>
            <a:pPr>
              <a:lnSpc>
                <a:spcPts val="9600"/>
              </a:lnSpc>
              <a:spcBef>
                <a:spcPts val="7200"/>
              </a:spcBef>
            </a:pPr>
            <a:r>
              <a:rPr lang="en-US" sz="8000">
                <a:solidFill>
                  <a:srgbClr val="232253"/>
                </a:solidFill>
                <a:latin typeface="Xplor"/>
              </a:rPr>
              <a:t>What is sugar?</a:t>
            </a:r>
          </a:p>
        </p:txBody>
      </p:sp>
      <p:sp>
        <p:nvSpPr>
          <p:cNvPr id="17" name="TextBox 17"/>
          <p:cNvSpPr txBox="1"/>
          <p:nvPr/>
        </p:nvSpPr>
        <p:spPr>
          <a:xfrm>
            <a:off x="2383796" y="8933815"/>
            <a:ext cx="1112520" cy="582295"/>
          </a:xfrm>
          <a:prstGeom prst="rect">
            <a:avLst/>
          </a:prstGeom>
        </p:spPr>
        <p:txBody>
          <a:bodyPr lIns="0" tIns="0" rIns="0" bIns="0" rtlCol="0" anchor="t">
            <a:spAutoFit/>
          </a:bodyPr>
          <a:lstStyle/>
          <a:p>
            <a:pPr algn="ctr">
              <a:lnSpc>
                <a:spcPts val="4759"/>
              </a:lnSpc>
            </a:pPr>
            <a:r>
              <a:rPr lang="en-US" sz="3400">
                <a:solidFill>
                  <a:srgbClr val="000000"/>
                </a:solidFill>
                <a:latin typeface="Open Sans Light"/>
              </a:rPr>
              <a:t>Sugar</a:t>
            </a:r>
          </a:p>
        </p:txBody>
      </p:sp>
      <p:sp>
        <p:nvSpPr>
          <p:cNvPr id="18" name="TextBox 18"/>
          <p:cNvSpPr txBox="1"/>
          <p:nvPr/>
        </p:nvSpPr>
        <p:spPr>
          <a:xfrm>
            <a:off x="12441615" y="8933815"/>
            <a:ext cx="2663071" cy="582295"/>
          </a:xfrm>
          <a:prstGeom prst="rect">
            <a:avLst/>
          </a:prstGeom>
        </p:spPr>
        <p:txBody>
          <a:bodyPr lIns="0" tIns="0" rIns="0" bIns="0" rtlCol="0" anchor="t">
            <a:spAutoFit/>
          </a:bodyPr>
          <a:lstStyle/>
          <a:p>
            <a:pPr algn="ctr">
              <a:lnSpc>
                <a:spcPts val="4759"/>
              </a:lnSpc>
            </a:pPr>
            <a:r>
              <a:rPr lang="en-US" sz="3400">
                <a:solidFill>
                  <a:srgbClr val="000000"/>
                </a:solidFill>
                <a:latin typeface="Open Sans Light"/>
              </a:rPr>
              <a:t>Carbohydrate</a:t>
            </a:r>
          </a:p>
        </p:txBody>
      </p:sp>
      <p:sp>
        <p:nvSpPr>
          <p:cNvPr id="19" name="TextBox 19"/>
          <p:cNvSpPr txBox="1"/>
          <p:nvPr/>
        </p:nvSpPr>
        <p:spPr>
          <a:xfrm>
            <a:off x="5913120" y="8933815"/>
            <a:ext cx="1112520" cy="582295"/>
          </a:xfrm>
          <a:prstGeom prst="rect">
            <a:avLst/>
          </a:prstGeom>
        </p:spPr>
        <p:txBody>
          <a:bodyPr lIns="0" tIns="0" rIns="0" bIns="0" rtlCol="0" anchor="t">
            <a:spAutoFit/>
          </a:bodyPr>
          <a:lstStyle/>
          <a:p>
            <a:pPr algn="ctr">
              <a:lnSpc>
                <a:spcPts val="4759"/>
              </a:lnSpc>
            </a:pPr>
            <a:r>
              <a:rPr lang="en-US" sz="3400">
                <a:solidFill>
                  <a:srgbClr val="000000"/>
                </a:solidFill>
                <a:latin typeface="Open Sans Light"/>
              </a:rPr>
              <a:t>Sugar</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DF4"/>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a:off x="13417793" y="6132063"/>
            <a:ext cx="3403746" cy="2232290"/>
          </a:xfrm>
          <a:prstGeom prst="rect">
            <a:avLst/>
          </a:prstGeom>
        </p:spPr>
      </p:pic>
      <p:pic>
        <p:nvPicPr>
          <p:cNvPr id="3" name="Picture 3"/>
          <p:cNvPicPr>
            <a:picLocks noChangeAspect="1"/>
          </p:cNvPicPr>
          <p:nvPr/>
        </p:nvPicPr>
        <p:blipFill>
          <a:blip r:embed="rId3"/>
          <a:srcRect/>
          <a:stretch>
            <a:fillRect/>
          </a:stretch>
        </p:blipFill>
        <p:spPr>
          <a:xfrm>
            <a:off x="13417793" y="2263930"/>
            <a:ext cx="3403746" cy="2272001"/>
          </a:xfrm>
          <a:prstGeom prst="rect">
            <a:avLst/>
          </a:prstGeom>
        </p:spPr>
      </p:pic>
      <p:pic>
        <p:nvPicPr>
          <p:cNvPr id="4" name="Picture 4"/>
          <p:cNvPicPr>
            <a:picLocks noChangeAspect="1"/>
          </p:cNvPicPr>
          <p:nvPr/>
        </p:nvPicPr>
        <p:blipFill>
          <a:blip r:embed="rId4"/>
          <a:srcRect/>
          <a:stretch>
            <a:fillRect/>
          </a:stretch>
        </p:blipFill>
        <p:spPr>
          <a:xfrm>
            <a:off x="693735" y="7248208"/>
            <a:ext cx="5778037" cy="2567615"/>
          </a:xfrm>
          <a:prstGeom prst="rect">
            <a:avLst/>
          </a:prstGeom>
        </p:spPr>
      </p:pic>
      <p:sp>
        <p:nvSpPr>
          <p:cNvPr id="5" name="TextBox 5"/>
          <p:cNvSpPr txBox="1"/>
          <p:nvPr/>
        </p:nvSpPr>
        <p:spPr>
          <a:xfrm>
            <a:off x="575105" y="2187730"/>
            <a:ext cx="11793333" cy="4641755"/>
          </a:xfrm>
          <a:prstGeom prst="rect">
            <a:avLst/>
          </a:prstGeom>
        </p:spPr>
        <p:txBody>
          <a:bodyPr lIns="0" tIns="0" rIns="0" bIns="0" rtlCol="0" anchor="t">
            <a:spAutoFit/>
          </a:bodyPr>
          <a:lstStyle/>
          <a:p>
            <a:pPr marL="0" lvl="0" indent="0" algn="l">
              <a:lnSpc>
                <a:spcPts val="5325"/>
              </a:lnSpc>
              <a:spcBef>
                <a:spcPts val="3994"/>
              </a:spcBef>
            </a:pPr>
            <a:r>
              <a:rPr lang="en-US" sz="3803">
                <a:solidFill>
                  <a:srgbClr val="494747"/>
                </a:solidFill>
                <a:latin typeface="Nunito Light"/>
              </a:rPr>
              <a:t> Sugar is found naturally in many fruits, vegetables and other plants, as well as milk, honey and syrups that are made out of plants. The sugar that's added to our foods is usually made from two plants called sugar beet and sugar cane. These get harvested by the farmers and sent to factories where they are processed and turned into sugar crystals.</a:t>
            </a:r>
          </a:p>
        </p:txBody>
      </p:sp>
      <p:pic>
        <p:nvPicPr>
          <p:cNvPr id="6" name="Picture 6"/>
          <p:cNvPicPr>
            <a:picLocks noChangeAspect="1"/>
          </p:cNvPicPr>
          <p:nvPr/>
        </p:nvPicPr>
        <p:blipFill>
          <a:blip r:embed="rId5"/>
          <a:srcRect/>
          <a:stretch>
            <a:fillRect/>
          </a:stretch>
        </p:blipFill>
        <p:spPr>
          <a:xfrm>
            <a:off x="8616219" y="6527394"/>
            <a:ext cx="3084957" cy="3288429"/>
          </a:xfrm>
          <a:prstGeom prst="rect">
            <a:avLst/>
          </a:prstGeom>
        </p:spPr>
      </p:pic>
      <p:sp>
        <p:nvSpPr>
          <p:cNvPr id="7" name="TextBox 7"/>
          <p:cNvSpPr txBox="1"/>
          <p:nvPr/>
        </p:nvSpPr>
        <p:spPr>
          <a:xfrm>
            <a:off x="575105" y="575857"/>
            <a:ext cx="15557922" cy="1235932"/>
          </a:xfrm>
          <a:prstGeom prst="rect">
            <a:avLst/>
          </a:prstGeom>
        </p:spPr>
        <p:txBody>
          <a:bodyPr lIns="0" tIns="0" rIns="0" bIns="0" rtlCol="0" anchor="t">
            <a:spAutoFit/>
          </a:bodyPr>
          <a:lstStyle/>
          <a:p>
            <a:pPr>
              <a:lnSpc>
                <a:spcPts val="9600"/>
              </a:lnSpc>
              <a:spcBef>
                <a:spcPts val="7200"/>
              </a:spcBef>
            </a:pPr>
            <a:r>
              <a:rPr lang="en-US" sz="8000">
                <a:solidFill>
                  <a:srgbClr val="232253"/>
                </a:solidFill>
                <a:latin typeface="Xplor"/>
              </a:rPr>
              <a:t>where does sugar come from?</a:t>
            </a:r>
          </a:p>
        </p:txBody>
      </p:sp>
      <p:pic>
        <p:nvPicPr>
          <p:cNvPr id="8" name="Picture 8"/>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rot="-10800000">
            <a:off x="14499396" y="4535930"/>
            <a:ext cx="1240541" cy="1585356"/>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FDF4"/>
        </a:solidFill>
        <a:effectLst/>
      </p:bgPr>
    </p:bg>
    <p:spTree>
      <p:nvGrpSpPr>
        <p:cNvPr id="1" name=""/>
        <p:cNvGrpSpPr/>
        <p:nvPr/>
      </p:nvGrpSpPr>
      <p:grpSpPr>
        <a:xfrm>
          <a:off x="0" y="0"/>
          <a:ext cx="0" cy="0"/>
          <a:chOff x="0" y="0"/>
          <a:chExt cx="0" cy="0"/>
        </a:xfrm>
      </p:grpSpPr>
      <p:sp>
        <p:nvSpPr>
          <p:cNvPr id="2" name="TextBox 2"/>
          <p:cNvSpPr txBox="1"/>
          <p:nvPr/>
        </p:nvSpPr>
        <p:spPr>
          <a:xfrm>
            <a:off x="216706" y="658092"/>
            <a:ext cx="17854589" cy="1341548"/>
          </a:xfrm>
          <a:prstGeom prst="rect">
            <a:avLst/>
          </a:prstGeom>
        </p:spPr>
        <p:txBody>
          <a:bodyPr lIns="0" tIns="0" rIns="0" bIns="0" rtlCol="0" anchor="t">
            <a:spAutoFit/>
          </a:bodyPr>
          <a:lstStyle/>
          <a:p>
            <a:pPr>
              <a:lnSpc>
                <a:spcPts val="10508"/>
              </a:lnSpc>
              <a:spcBef>
                <a:spcPts val="7881"/>
              </a:spcBef>
            </a:pPr>
            <a:r>
              <a:rPr lang="en-US" sz="8756">
                <a:solidFill>
                  <a:srgbClr val="232253"/>
                </a:solidFill>
                <a:latin typeface="Xplor"/>
              </a:rPr>
              <a:t>How does sugar affect my body?</a:t>
            </a:r>
          </a:p>
        </p:txBody>
      </p:sp>
      <p:sp>
        <p:nvSpPr>
          <p:cNvPr id="3" name="TextBox 3"/>
          <p:cNvSpPr txBox="1"/>
          <p:nvPr/>
        </p:nvSpPr>
        <p:spPr>
          <a:xfrm>
            <a:off x="216706" y="2978382"/>
            <a:ext cx="12577495" cy="4194175"/>
          </a:xfrm>
          <a:prstGeom prst="rect">
            <a:avLst/>
          </a:prstGeom>
        </p:spPr>
        <p:txBody>
          <a:bodyPr lIns="0" tIns="0" rIns="0" bIns="0" rtlCol="0" anchor="t">
            <a:spAutoFit/>
          </a:bodyPr>
          <a:lstStyle/>
          <a:p>
            <a:pPr algn="ctr">
              <a:lnSpc>
                <a:spcPts val="4759"/>
              </a:lnSpc>
            </a:pPr>
            <a:r>
              <a:rPr lang="en-US" sz="3400">
                <a:solidFill>
                  <a:srgbClr val="000000"/>
                </a:solidFill>
                <a:latin typeface="Open Sans Light"/>
              </a:rPr>
              <a:t>When we eat sugar, it gives us a burst of energy. This can feel good, but once we use up this energy it makes us feel more tired and it can become difficult to concentrate. But can this quick burst of energy be good? Yes, sometimes. Eating sugar can be useful in some sports where quick bursts of energy are required, such as sprinting, but is less helpful for exercise when endurance is needed, like  running a marathon.</a:t>
            </a:r>
          </a:p>
        </p:txBody>
      </p:sp>
      <p:sp>
        <p:nvSpPr>
          <p:cNvPr id="4" name="TextBox 4"/>
          <p:cNvSpPr txBox="1"/>
          <p:nvPr/>
        </p:nvSpPr>
        <p:spPr>
          <a:xfrm>
            <a:off x="7461253" y="7928586"/>
            <a:ext cx="9798047" cy="1786255"/>
          </a:xfrm>
          <a:prstGeom prst="rect">
            <a:avLst/>
          </a:prstGeom>
        </p:spPr>
        <p:txBody>
          <a:bodyPr lIns="0" tIns="0" rIns="0" bIns="0" rtlCol="0" anchor="t">
            <a:spAutoFit/>
          </a:bodyPr>
          <a:lstStyle/>
          <a:p>
            <a:pPr algn="ctr">
              <a:lnSpc>
                <a:spcPts val="4759"/>
              </a:lnSpc>
            </a:pPr>
            <a:r>
              <a:rPr lang="en-US" sz="3400">
                <a:solidFill>
                  <a:srgbClr val="000000"/>
                </a:solidFill>
                <a:latin typeface="Open Sans Light"/>
              </a:rPr>
              <a:t>When we eat sugar, our body sends a signal to the brain to say that we're happy. This makes us want to eat even more.</a:t>
            </a:r>
          </a:p>
        </p:txBody>
      </p:sp>
      <p:pic>
        <p:nvPicPr>
          <p:cNvPr id="5" name="Picture 5"/>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3281677" y="3436509"/>
            <a:ext cx="1807933" cy="2379426"/>
          </a:xfrm>
          <a:prstGeom prst="rect">
            <a:avLst/>
          </a:prstGeom>
        </p:spPr>
      </p:pic>
      <p:pic>
        <p:nvPicPr>
          <p:cNvPr id="6" name="Picture 6"/>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3525072" y="7733300"/>
            <a:ext cx="1943433" cy="2243502"/>
          </a:xfrm>
          <a:prstGeom prst="rect">
            <a:avLst/>
          </a:prstGeom>
        </p:spPr>
      </p:pic>
      <p:pic>
        <p:nvPicPr>
          <p:cNvPr id="7" name="Picture 7"/>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15089610" y="3471070"/>
            <a:ext cx="1632613" cy="2344866"/>
          </a:xfrm>
          <a:prstGeom prst="rect">
            <a:avLst/>
          </a:prstGeom>
        </p:spPr>
      </p:pic>
      <p:sp>
        <p:nvSpPr>
          <p:cNvPr id="8" name="TextBox 8"/>
          <p:cNvSpPr txBox="1"/>
          <p:nvPr/>
        </p:nvSpPr>
        <p:spPr>
          <a:xfrm>
            <a:off x="5613082" y="2159867"/>
            <a:ext cx="6421755" cy="885190"/>
          </a:xfrm>
          <a:prstGeom prst="rect">
            <a:avLst/>
          </a:prstGeom>
        </p:spPr>
        <p:txBody>
          <a:bodyPr lIns="0" tIns="0" rIns="0" bIns="0" rtlCol="0" anchor="t">
            <a:spAutoFit/>
          </a:bodyPr>
          <a:lstStyle/>
          <a:p>
            <a:pPr algn="ctr">
              <a:lnSpc>
                <a:spcPts val="7280"/>
              </a:lnSpc>
            </a:pPr>
            <a:r>
              <a:rPr lang="en-US" sz="5200">
                <a:solidFill>
                  <a:srgbClr val="000000"/>
                </a:solidFill>
                <a:latin typeface="Open Sans"/>
              </a:rPr>
              <a:t>Energy and the brain</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DF4"/>
        </a:solidFill>
        <a:effectLst/>
      </p:bgPr>
    </p:bg>
    <p:spTree>
      <p:nvGrpSpPr>
        <p:cNvPr id="1" name=""/>
        <p:cNvGrpSpPr/>
        <p:nvPr/>
      </p:nvGrpSpPr>
      <p:grpSpPr>
        <a:xfrm>
          <a:off x="0" y="0"/>
          <a:ext cx="0" cy="0"/>
          <a:chOff x="0" y="0"/>
          <a:chExt cx="0" cy="0"/>
        </a:xfrm>
      </p:grpSpPr>
      <p:sp>
        <p:nvSpPr>
          <p:cNvPr id="2" name="TextBox 2"/>
          <p:cNvSpPr txBox="1"/>
          <p:nvPr/>
        </p:nvSpPr>
        <p:spPr>
          <a:xfrm>
            <a:off x="216706" y="658092"/>
            <a:ext cx="17854589" cy="1341548"/>
          </a:xfrm>
          <a:prstGeom prst="rect">
            <a:avLst/>
          </a:prstGeom>
        </p:spPr>
        <p:txBody>
          <a:bodyPr lIns="0" tIns="0" rIns="0" bIns="0" rtlCol="0" anchor="t">
            <a:spAutoFit/>
          </a:bodyPr>
          <a:lstStyle/>
          <a:p>
            <a:pPr>
              <a:lnSpc>
                <a:spcPts val="10508"/>
              </a:lnSpc>
              <a:spcBef>
                <a:spcPts val="7881"/>
              </a:spcBef>
            </a:pPr>
            <a:r>
              <a:rPr lang="en-US" sz="8756">
                <a:solidFill>
                  <a:srgbClr val="232253"/>
                </a:solidFill>
                <a:latin typeface="Xplor"/>
              </a:rPr>
              <a:t>How does sugar affect my body?</a:t>
            </a:r>
          </a:p>
        </p:txBody>
      </p:sp>
      <p:sp>
        <p:nvSpPr>
          <p:cNvPr id="3" name="TextBox 3"/>
          <p:cNvSpPr txBox="1"/>
          <p:nvPr/>
        </p:nvSpPr>
        <p:spPr>
          <a:xfrm>
            <a:off x="1028700" y="2978382"/>
            <a:ext cx="12552841" cy="5134899"/>
          </a:xfrm>
          <a:prstGeom prst="rect">
            <a:avLst/>
          </a:prstGeom>
        </p:spPr>
        <p:txBody>
          <a:bodyPr lIns="0" tIns="0" rIns="0" bIns="0" rtlCol="0" anchor="t">
            <a:spAutoFit/>
          </a:bodyPr>
          <a:lstStyle/>
          <a:p>
            <a:pPr algn="ctr">
              <a:lnSpc>
                <a:spcPts val="4524"/>
              </a:lnSpc>
            </a:pPr>
            <a:r>
              <a:rPr lang="en-US" sz="3232">
                <a:solidFill>
                  <a:srgbClr val="000000"/>
                </a:solidFill>
                <a:latin typeface="Open Sans Light"/>
              </a:rPr>
              <a:t>Eating too much sugar causes health problems such as obesity. When we eat more sugar than our bodies can use for energy, it gets turned into fat and can be stored in many different places. Sometimes this is easy see if it is stored in fat tissue as it makes people bigger. But sometimes, it can be stored around the organs inside our body, which means we can't see it. This can make it harder for our organs do their jobs properly.</a:t>
            </a:r>
          </a:p>
          <a:p>
            <a:pPr algn="ctr">
              <a:lnSpc>
                <a:spcPts val="4524"/>
              </a:lnSpc>
            </a:pPr>
            <a:endParaRPr lang="en-US" sz="3232">
              <a:solidFill>
                <a:srgbClr val="000000"/>
              </a:solidFill>
              <a:latin typeface="Open Sans Light"/>
            </a:endParaRPr>
          </a:p>
          <a:p>
            <a:pPr algn="ctr">
              <a:lnSpc>
                <a:spcPts val="4524"/>
              </a:lnSpc>
            </a:pPr>
            <a:endParaRPr lang="en-US" sz="3232">
              <a:solidFill>
                <a:srgbClr val="000000"/>
              </a:solidFill>
              <a:latin typeface="Open Sans Light"/>
            </a:endParaRPr>
          </a:p>
        </p:txBody>
      </p:sp>
      <p:pic>
        <p:nvPicPr>
          <p:cNvPr id="4" name="Picture 4"/>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2561697" y="2650087"/>
            <a:ext cx="5509598" cy="6608213"/>
          </a:xfrm>
          <a:prstGeom prst="rect">
            <a:avLst/>
          </a:prstGeom>
        </p:spPr>
      </p:pic>
      <p:pic>
        <p:nvPicPr>
          <p:cNvPr id="5" name="Picture 5"/>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800100" y="7078236"/>
            <a:ext cx="2687257" cy="2596562"/>
          </a:xfrm>
          <a:prstGeom prst="rect">
            <a:avLst/>
          </a:prstGeom>
        </p:spPr>
      </p:pic>
      <p:sp>
        <p:nvSpPr>
          <p:cNvPr id="6" name="TextBox 6"/>
          <p:cNvSpPr txBox="1"/>
          <p:nvPr/>
        </p:nvSpPr>
        <p:spPr>
          <a:xfrm>
            <a:off x="7655242" y="2159867"/>
            <a:ext cx="2337435" cy="885190"/>
          </a:xfrm>
          <a:prstGeom prst="rect">
            <a:avLst/>
          </a:prstGeom>
        </p:spPr>
        <p:txBody>
          <a:bodyPr lIns="0" tIns="0" rIns="0" bIns="0" rtlCol="0" anchor="t">
            <a:spAutoFit/>
          </a:bodyPr>
          <a:lstStyle/>
          <a:p>
            <a:pPr algn="ctr">
              <a:lnSpc>
                <a:spcPts val="7280"/>
              </a:lnSpc>
            </a:pPr>
            <a:r>
              <a:rPr lang="en-US" sz="5200">
                <a:solidFill>
                  <a:srgbClr val="000000"/>
                </a:solidFill>
                <a:latin typeface="Open Sans"/>
              </a:rPr>
              <a:t>Obesity</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FDF4"/>
        </a:solidFill>
        <a:effectLst/>
      </p:bgPr>
    </p:bg>
    <p:spTree>
      <p:nvGrpSpPr>
        <p:cNvPr id="1" name=""/>
        <p:cNvGrpSpPr/>
        <p:nvPr/>
      </p:nvGrpSpPr>
      <p:grpSpPr>
        <a:xfrm>
          <a:off x="0" y="0"/>
          <a:ext cx="0" cy="0"/>
          <a:chOff x="0" y="0"/>
          <a:chExt cx="0" cy="0"/>
        </a:xfrm>
      </p:grpSpPr>
      <p:sp>
        <p:nvSpPr>
          <p:cNvPr id="2" name="TextBox 2"/>
          <p:cNvSpPr txBox="1"/>
          <p:nvPr/>
        </p:nvSpPr>
        <p:spPr>
          <a:xfrm>
            <a:off x="216706" y="658092"/>
            <a:ext cx="17854589" cy="1341548"/>
          </a:xfrm>
          <a:prstGeom prst="rect">
            <a:avLst/>
          </a:prstGeom>
        </p:spPr>
        <p:txBody>
          <a:bodyPr lIns="0" tIns="0" rIns="0" bIns="0" rtlCol="0" anchor="t">
            <a:spAutoFit/>
          </a:bodyPr>
          <a:lstStyle/>
          <a:p>
            <a:pPr>
              <a:lnSpc>
                <a:spcPts val="10508"/>
              </a:lnSpc>
              <a:spcBef>
                <a:spcPts val="7881"/>
              </a:spcBef>
            </a:pPr>
            <a:r>
              <a:rPr lang="en-US" sz="8756">
                <a:solidFill>
                  <a:srgbClr val="232253"/>
                </a:solidFill>
                <a:latin typeface="Xplor"/>
              </a:rPr>
              <a:t>How does sugar affect my body?</a:t>
            </a:r>
          </a:p>
        </p:txBody>
      </p:sp>
      <p:sp>
        <p:nvSpPr>
          <p:cNvPr id="3" name="TextBox 3"/>
          <p:cNvSpPr txBox="1"/>
          <p:nvPr/>
        </p:nvSpPr>
        <p:spPr>
          <a:xfrm>
            <a:off x="491026" y="3333538"/>
            <a:ext cx="13918973" cy="4889698"/>
          </a:xfrm>
          <a:prstGeom prst="rect">
            <a:avLst/>
          </a:prstGeom>
        </p:spPr>
        <p:txBody>
          <a:bodyPr lIns="0" tIns="0" rIns="0" bIns="0" rtlCol="0" anchor="t">
            <a:spAutoFit/>
          </a:bodyPr>
          <a:lstStyle/>
          <a:p>
            <a:pPr algn="ctr">
              <a:lnSpc>
                <a:spcPts val="5539"/>
              </a:lnSpc>
            </a:pPr>
            <a:r>
              <a:rPr lang="en-US" sz="3956">
                <a:solidFill>
                  <a:srgbClr val="000000"/>
                </a:solidFill>
                <a:latin typeface="Open Sans Light"/>
              </a:rPr>
              <a:t>When we eat sugar, our bodies release a chemical called insulin. This helps to control the amount of glucose (sugar) in our blood. But when we consume too much our body stops reacting to the insulin, and our blood sugar levels go up and down very easily. This is known Type 2 diabetes. People with Type 2 diabetes have to carefully monitor their blood sugar levels and sugar intake to keep their bodies working properly.</a:t>
            </a:r>
          </a:p>
        </p:txBody>
      </p:sp>
      <p:pic>
        <p:nvPicPr>
          <p:cNvPr id="4" name="Picture 4"/>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5090732" y="3409738"/>
            <a:ext cx="2168568" cy="3022394"/>
          </a:xfrm>
          <a:prstGeom prst="rect">
            <a:avLst/>
          </a:prstGeom>
        </p:spPr>
      </p:pic>
      <p:sp>
        <p:nvSpPr>
          <p:cNvPr id="5" name="TextBox 5"/>
          <p:cNvSpPr txBox="1"/>
          <p:nvPr/>
        </p:nvSpPr>
        <p:spPr>
          <a:xfrm>
            <a:off x="6372284" y="2159867"/>
            <a:ext cx="4903351" cy="885190"/>
          </a:xfrm>
          <a:prstGeom prst="rect">
            <a:avLst/>
          </a:prstGeom>
        </p:spPr>
        <p:txBody>
          <a:bodyPr lIns="0" tIns="0" rIns="0" bIns="0" rtlCol="0" anchor="t">
            <a:spAutoFit/>
          </a:bodyPr>
          <a:lstStyle/>
          <a:p>
            <a:pPr algn="ctr">
              <a:lnSpc>
                <a:spcPts val="7280"/>
              </a:lnSpc>
            </a:pPr>
            <a:r>
              <a:rPr lang="en-US" sz="5200">
                <a:solidFill>
                  <a:srgbClr val="000000"/>
                </a:solidFill>
                <a:latin typeface="Open Sans"/>
              </a:rPr>
              <a:t>Type 2 Diabetes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FDF4"/>
        </a:solidFill>
        <a:effectLst/>
      </p:bgPr>
    </p:bg>
    <p:spTree>
      <p:nvGrpSpPr>
        <p:cNvPr id="1" name=""/>
        <p:cNvGrpSpPr/>
        <p:nvPr/>
      </p:nvGrpSpPr>
      <p:grpSpPr>
        <a:xfrm>
          <a:off x="0" y="0"/>
          <a:ext cx="0" cy="0"/>
          <a:chOff x="0" y="0"/>
          <a:chExt cx="0" cy="0"/>
        </a:xfrm>
      </p:grpSpPr>
      <p:sp>
        <p:nvSpPr>
          <p:cNvPr id="2" name="TextBox 2"/>
          <p:cNvSpPr txBox="1"/>
          <p:nvPr/>
        </p:nvSpPr>
        <p:spPr>
          <a:xfrm>
            <a:off x="216706" y="658092"/>
            <a:ext cx="17854589" cy="1341548"/>
          </a:xfrm>
          <a:prstGeom prst="rect">
            <a:avLst/>
          </a:prstGeom>
        </p:spPr>
        <p:txBody>
          <a:bodyPr lIns="0" tIns="0" rIns="0" bIns="0" rtlCol="0" anchor="t">
            <a:spAutoFit/>
          </a:bodyPr>
          <a:lstStyle/>
          <a:p>
            <a:pPr>
              <a:lnSpc>
                <a:spcPts val="10508"/>
              </a:lnSpc>
              <a:spcBef>
                <a:spcPts val="7881"/>
              </a:spcBef>
            </a:pPr>
            <a:r>
              <a:rPr lang="en-US" sz="8756">
                <a:solidFill>
                  <a:srgbClr val="232253"/>
                </a:solidFill>
                <a:latin typeface="Xplor"/>
              </a:rPr>
              <a:t>How does sugar affect my body?</a:t>
            </a:r>
          </a:p>
        </p:txBody>
      </p:sp>
      <p:pic>
        <p:nvPicPr>
          <p:cNvPr id="3" name="Picture 3"/>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188720" y="4195736"/>
            <a:ext cx="4531528" cy="3863128"/>
          </a:xfrm>
          <a:prstGeom prst="rect">
            <a:avLst/>
          </a:prstGeom>
        </p:spPr>
      </p:pic>
      <p:sp>
        <p:nvSpPr>
          <p:cNvPr id="4" name="TextBox 4"/>
          <p:cNvSpPr txBox="1"/>
          <p:nvPr/>
        </p:nvSpPr>
        <p:spPr>
          <a:xfrm>
            <a:off x="5443889" y="3303330"/>
            <a:ext cx="12627405" cy="6376496"/>
          </a:xfrm>
          <a:prstGeom prst="rect">
            <a:avLst/>
          </a:prstGeom>
        </p:spPr>
        <p:txBody>
          <a:bodyPr lIns="0" tIns="0" rIns="0" bIns="0" rtlCol="0" anchor="t">
            <a:spAutoFit/>
          </a:bodyPr>
          <a:lstStyle/>
          <a:p>
            <a:pPr algn="ctr">
              <a:lnSpc>
                <a:spcPts val="5616"/>
              </a:lnSpc>
            </a:pPr>
            <a:r>
              <a:rPr lang="en-US" sz="4011">
                <a:solidFill>
                  <a:srgbClr val="000000"/>
                </a:solidFill>
                <a:latin typeface="Open Sans Light"/>
              </a:rPr>
              <a:t>When we eat, our saliva starts to break down the food in our mouth. When we eat sugar, this combines with the saliva and bacteria that are found in our mouths and leaves a dirty layer called plaque on our teeth. If this plaque isn't cleaned off regularly, it starts to break down the outer layer of the teeth, called the enamel. This can lead to rotten teeth and holes in them called cavities. This can be painful, and if it isn't taken care of it can lead to teeth being removed.</a:t>
            </a:r>
          </a:p>
        </p:txBody>
      </p:sp>
      <p:sp>
        <p:nvSpPr>
          <p:cNvPr id="5" name="TextBox 5"/>
          <p:cNvSpPr txBox="1"/>
          <p:nvPr/>
        </p:nvSpPr>
        <p:spPr>
          <a:xfrm>
            <a:off x="6630888" y="2159867"/>
            <a:ext cx="4386144" cy="885190"/>
          </a:xfrm>
          <a:prstGeom prst="rect">
            <a:avLst/>
          </a:prstGeom>
        </p:spPr>
        <p:txBody>
          <a:bodyPr lIns="0" tIns="0" rIns="0" bIns="0" rtlCol="0" anchor="t">
            <a:spAutoFit/>
          </a:bodyPr>
          <a:lstStyle/>
          <a:p>
            <a:pPr algn="ctr">
              <a:lnSpc>
                <a:spcPts val="7280"/>
              </a:lnSpc>
            </a:pPr>
            <a:r>
              <a:rPr lang="en-US" sz="5200">
                <a:solidFill>
                  <a:srgbClr val="000000"/>
                </a:solidFill>
                <a:latin typeface="Open Sans"/>
              </a:rPr>
              <a:t>Tooth hygiene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FDF4"/>
        </a:solidFill>
        <a:effectLst/>
      </p:bgPr>
    </p:bg>
    <p:spTree>
      <p:nvGrpSpPr>
        <p:cNvPr id="1" name=""/>
        <p:cNvGrpSpPr/>
        <p:nvPr/>
      </p:nvGrpSpPr>
      <p:grpSpPr>
        <a:xfrm>
          <a:off x="0" y="0"/>
          <a:ext cx="0" cy="0"/>
          <a:chOff x="0" y="0"/>
          <a:chExt cx="0" cy="0"/>
        </a:xfrm>
      </p:grpSpPr>
      <p:sp>
        <p:nvSpPr>
          <p:cNvPr id="2" name="TextBox 2"/>
          <p:cNvSpPr txBox="1"/>
          <p:nvPr/>
        </p:nvSpPr>
        <p:spPr>
          <a:xfrm>
            <a:off x="1332174" y="382955"/>
            <a:ext cx="15623652" cy="2673570"/>
          </a:xfrm>
          <a:prstGeom prst="rect">
            <a:avLst/>
          </a:prstGeom>
        </p:spPr>
        <p:txBody>
          <a:bodyPr lIns="0" tIns="0" rIns="0" bIns="0" rtlCol="0" anchor="t">
            <a:spAutoFit/>
          </a:bodyPr>
          <a:lstStyle/>
          <a:p>
            <a:pPr>
              <a:lnSpc>
                <a:spcPts val="10508"/>
              </a:lnSpc>
              <a:spcBef>
                <a:spcPts val="7881"/>
              </a:spcBef>
            </a:pPr>
            <a:r>
              <a:rPr lang="en-US" sz="8756">
                <a:solidFill>
                  <a:srgbClr val="232253"/>
                </a:solidFill>
                <a:latin typeface="Xplor"/>
              </a:rPr>
              <a:t>sugar is starting to sound scary. can it be good too?</a:t>
            </a:r>
          </a:p>
        </p:txBody>
      </p:sp>
      <p:sp>
        <p:nvSpPr>
          <p:cNvPr id="3" name="TextBox 3"/>
          <p:cNvSpPr txBox="1"/>
          <p:nvPr/>
        </p:nvSpPr>
        <p:spPr>
          <a:xfrm>
            <a:off x="434106" y="5722991"/>
            <a:ext cx="17419788" cy="3535309"/>
          </a:xfrm>
          <a:prstGeom prst="rect">
            <a:avLst/>
          </a:prstGeom>
        </p:spPr>
        <p:txBody>
          <a:bodyPr lIns="0" tIns="0" rIns="0" bIns="0" rtlCol="0" anchor="t">
            <a:spAutoFit/>
          </a:bodyPr>
          <a:lstStyle/>
          <a:p>
            <a:pPr algn="ctr">
              <a:lnSpc>
                <a:spcPts val="5616"/>
              </a:lnSpc>
            </a:pPr>
            <a:r>
              <a:rPr lang="en-US" sz="4011">
                <a:solidFill>
                  <a:srgbClr val="000000"/>
                </a:solidFill>
                <a:latin typeface="Open Sans Light"/>
              </a:rPr>
              <a:t>Although sugar can be harmful if we consume too much, it's important to remember that it is still safe to eat. We all love our sweet treats! Just be sure to them in moderation and make sure to look after your teeth. Find out in the next slides how much you should eat and how to keep an eye on your intake.</a:t>
            </a:r>
          </a:p>
        </p:txBody>
      </p:sp>
      <p:sp>
        <p:nvSpPr>
          <p:cNvPr id="4" name="TextBox 4"/>
          <p:cNvSpPr txBox="1"/>
          <p:nvPr/>
        </p:nvSpPr>
        <p:spPr>
          <a:xfrm>
            <a:off x="217350" y="3467200"/>
            <a:ext cx="14052726" cy="2114716"/>
          </a:xfrm>
          <a:prstGeom prst="rect">
            <a:avLst/>
          </a:prstGeom>
        </p:spPr>
        <p:txBody>
          <a:bodyPr lIns="0" tIns="0" rIns="0" bIns="0" rtlCol="0" anchor="t">
            <a:spAutoFit/>
          </a:bodyPr>
          <a:lstStyle/>
          <a:p>
            <a:pPr algn="ctr">
              <a:lnSpc>
                <a:spcPts val="5616"/>
              </a:lnSpc>
            </a:pPr>
            <a:r>
              <a:rPr lang="en-US" sz="4011">
                <a:solidFill>
                  <a:srgbClr val="000000"/>
                </a:solidFill>
                <a:latin typeface="Open Sans Light"/>
              </a:rPr>
              <a:t>Sugar can also be useful for some people. As mentioned earlier, it can be useful to provide quick bursts of energy to some athletes. </a:t>
            </a:r>
          </a:p>
        </p:txBody>
      </p:sp>
      <p:pic>
        <p:nvPicPr>
          <p:cNvPr id="5" name="Picture 5"/>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4633159" y="3056525"/>
            <a:ext cx="2626141" cy="2481703"/>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1393</Words>
  <Application>Microsoft Office PowerPoint</Application>
  <PresentationFormat>Custom</PresentationFormat>
  <Paragraphs>75</Paragraphs>
  <Slides>14</Slides>
  <Notes>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14</vt:i4>
      </vt:variant>
    </vt:vector>
  </HeadingPairs>
  <TitlesOfParts>
    <vt:vector size="24" baseType="lpstr">
      <vt:lpstr>Open Sans Light</vt:lpstr>
      <vt:lpstr>Calibri</vt:lpstr>
      <vt:lpstr>Open Sans Bold</vt:lpstr>
      <vt:lpstr>Arial</vt:lpstr>
      <vt:lpstr>Open Sans</vt:lpstr>
      <vt:lpstr>Xplor</vt:lpstr>
      <vt:lpstr>Nunito Light</vt:lpstr>
      <vt:lpstr>Nunito</vt:lpstr>
      <vt:lpstr>Nunito 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Sugar</dc:title>
  <dc:creator>francesca vuolo</dc:creator>
  <cp:lastModifiedBy>Francesca Vuolo</cp:lastModifiedBy>
  <cp:revision>1</cp:revision>
  <dcterms:created xsi:type="dcterms:W3CDTF">2006-08-16T00:00:00Z</dcterms:created>
  <dcterms:modified xsi:type="dcterms:W3CDTF">2021-03-01T21:09:22Z</dcterms:modified>
  <dc:identifier>DAEUc1FFQ2Q</dc:identifier>
</cp:coreProperties>
</file>