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6"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embeddedFontLst>
    <p:embeddedFont>
      <p:font typeface="Century Gothic" panose="020B0502020202020204" pitchFamily="34"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5" roundtripDataSignature="AMtx7mgLrkPyfVpa3rJ81hzyRAy4TSZWm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font" Target="fonts/font3.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customschemas.google.com/relationships/presentationmetadata" Target="meta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font" Target="fonts/font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0" name="Google Shape;270;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4" name="Google Shape;354;p1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1" name="Google Shape;361;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8" name="Google Shape;368;p1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5" name="Google Shape;375;p1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1" name="Google Shape;381;p1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3" name="Google Shape;403;p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6" name="Google Shape;276;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8" name="Google Shape;298;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9" name="Google Shape;309;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9" name="Google Shape;319;p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6" name="Google Shape;326;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3" name="Google Shape;333;p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0" name="Google Shape;340;p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7" name="Google Shape;347;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22"/>
        <p:cNvGrpSpPr/>
        <p:nvPr/>
      </p:nvGrpSpPr>
      <p:grpSpPr>
        <a:xfrm>
          <a:off x="0" y="0"/>
          <a:ext cx="0" cy="0"/>
          <a:chOff x="0" y="0"/>
          <a:chExt cx="0" cy="0"/>
        </a:xfrm>
      </p:grpSpPr>
      <p:grpSp>
        <p:nvGrpSpPr>
          <p:cNvPr id="23" name="Google Shape;23;p17"/>
          <p:cNvGrpSpPr/>
          <p:nvPr/>
        </p:nvGrpSpPr>
        <p:grpSpPr>
          <a:xfrm>
            <a:off x="0" y="0"/>
            <a:ext cx="12192000" cy="6858000"/>
            <a:chOff x="0" y="0"/>
            <a:chExt cx="12192000" cy="6858000"/>
          </a:xfrm>
        </p:grpSpPr>
        <p:sp>
          <p:nvSpPr>
            <p:cNvPr id="24" name="Google Shape;24;p17"/>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17"/>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26" name="Google Shape;26;p17"/>
          <p:cNvSpPr txBox="1">
            <a:spLocks noGrp="1"/>
          </p:cNvSpPr>
          <p:nvPr>
            <p:ph type="ctrTitle"/>
          </p:nvPr>
        </p:nvSpPr>
        <p:spPr>
          <a:xfrm>
            <a:off x="1154955" y="2099733"/>
            <a:ext cx="8825658" cy="267764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2"/>
              </a:buClr>
              <a:buSzPts val="5400"/>
              <a:buFont typeface="Century Gothic"/>
              <a:buNone/>
              <a:defRPr sz="5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7"/>
          <p:cNvSpPr txBox="1">
            <a:spLocks noGrp="1"/>
          </p:cNvSpPr>
          <p:nvPr>
            <p:ph type="subTitle" idx="1"/>
          </p:nvPr>
        </p:nvSpPr>
        <p:spPr>
          <a:xfrm>
            <a:off x="1154955" y="4777380"/>
            <a:ext cx="8825658" cy="861420"/>
          </a:xfrm>
          <a:prstGeom prst="rect">
            <a:avLst/>
          </a:prstGeom>
          <a:noFill/>
          <a:ln>
            <a:noFill/>
          </a:ln>
        </p:spPr>
        <p:txBody>
          <a:bodyPr spcFirstLastPara="1" wrap="square" lIns="91425" tIns="45700" rIns="91425" bIns="45700" anchor="t" anchorCtr="0">
            <a:normAutofit/>
          </a:bodyPr>
          <a:lstStyle>
            <a:lvl1pPr lvl="0" algn="l">
              <a:spcBef>
                <a:spcPts val="1000"/>
              </a:spcBef>
              <a:spcAft>
                <a:spcPts val="0"/>
              </a:spcAft>
              <a:buSzPts val="1440"/>
              <a:buNone/>
              <a:defRPr cap="none">
                <a:solidFill>
                  <a:srgbClr val="EE52A4"/>
                </a:solidFill>
              </a:defRPr>
            </a:lvl1pPr>
            <a:lvl2pPr lvl="1" algn="ctr">
              <a:spcBef>
                <a:spcPts val="1000"/>
              </a:spcBef>
              <a:spcAft>
                <a:spcPts val="0"/>
              </a:spcAft>
              <a:buSzPts val="1280"/>
              <a:buNone/>
              <a:defRPr>
                <a:solidFill>
                  <a:srgbClr val="888888"/>
                </a:solidFill>
              </a:defRPr>
            </a:lvl2pPr>
            <a:lvl3pPr lvl="2" algn="ctr">
              <a:spcBef>
                <a:spcPts val="1000"/>
              </a:spcBef>
              <a:spcAft>
                <a:spcPts val="0"/>
              </a:spcAft>
              <a:buSzPts val="1120"/>
              <a:buNone/>
              <a:defRPr>
                <a:solidFill>
                  <a:srgbClr val="888888"/>
                </a:solidFill>
              </a:defRPr>
            </a:lvl3pPr>
            <a:lvl4pPr lvl="3" algn="ctr">
              <a:spcBef>
                <a:spcPts val="1000"/>
              </a:spcBef>
              <a:spcAft>
                <a:spcPts val="0"/>
              </a:spcAft>
              <a:buSzPts val="960"/>
              <a:buNone/>
              <a:defRPr>
                <a:solidFill>
                  <a:srgbClr val="888888"/>
                </a:solidFill>
              </a:defRPr>
            </a:lvl4pPr>
            <a:lvl5pPr lvl="4" algn="ctr">
              <a:spcBef>
                <a:spcPts val="1000"/>
              </a:spcBef>
              <a:spcAft>
                <a:spcPts val="0"/>
              </a:spcAft>
              <a:buSzPts val="960"/>
              <a:buNone/>
              <a:defRPr>
                <a:solidFill>
                  <a:srgbClr val="888888"/>
                </a:solidFill>
              </a:defRPr>
            </a:lvl5pPr>
            <a:lvl6pPr lvl="5" algn="ctr">
              <a:spcBef>
                <a:spcPts val="1000"/>
              </a:spcBef>
              <a:spcAft>
                <a:spcPts val="0"/>
              </a:spcAft>
              <a:buSzPts val="960"/>
              <a:buNone/>
              <a:defRPr>
                <a:solidFill>
                  <a:srgbClr val="888888"/>
                </a:solidFill>
              </a:defRPr>
            </a:lvl6pPr>
            <a:lvl7pPr lvl="6" algn="ctr">
              <a:spcBef>
                <a:spcPts val="1000"/>
              </a:spcBef>
              <a:spcAft>
                <a:spcPts val="0"/>
              </a:spcAft>
              <a:buSzPts val="960"/>
              <a:buNone/>
              <a:defRPr>
                <a:solidFill>
                  <a:srgbClr val="888888"/>
                </a:solidFill>
              </a:defRPr>
            </a:lvl7pPr>
            <a:lvl8pPr lvl="7" algn="ctr">
              <a:spcBef>
                <a:spcPts val="1000"/>
              </a:spcBef>
              <a:spcAft>
                <a:spcPts val="0"/>
              </a:spcAft>
              <a:buSzPts val="960"/>
              <a:buNone/>
              <a:defRPr>
                <a:solidFill>
                  <a:srgbClr val="888888"/>
                </a:solidFill>
              </a:defRPr>
            </a:lvl8pPr>
            <a:lvl9pPr lvl="8" algn="ctr">
              <a:spcBef>
                <a:spcPts val="1000"/>
              </a:spcBef>
              <a:spcAft>
                <a:spcPts val="0"/>
              </a:spcAft>
              <a:buSzPts val="960"/>
              <a:buNone/>
              <a:defRPr>
                <a:solidFill>
                  <a:srgbClr val="888888"/>
                </a:solidFill>
              </a:defRPr>
            </a:lvl9pPr>
          </a:lstStyle>
          <a:p>
            <a:endParaRPr/>
          </a:p>
        </p:txBody>
      </p:sp>
      <p:sp>
        <p:nvSpPr>
          <p:cNvPr id="28" name="Google Shape;28;p17"/>
          <p:cNvSpPr txBox="1">
            <a:spLocks noGrp="1"/>
          </p:cNvSpPr>
          <p:nvPr>
            <p:ph type="dt" idx="10"/>
          </p:nvPr>
        </p:nvSpPr>
        <p:spPr>
          <a:xfrm rot="5400000">
            <a:off x="10158984" y="1792224"/>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b="0" i="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17"/>
          <p:cNvSpPr txBox="1">
            <a:spLocks noGrp="1"/>
          </p:cNvSpPr>
          <p:nvPr>
            <p:ph type="ftr" idx="11"/>
          </p:nvPr>
        </p:nvSpPr>
        <p:spPr>
          <a:xfrm rot="5400000">
            <a:off x="8951976" y="3227832"/>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b="0" i="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17"/>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17"/>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anoramic Picture with Caption">
  <p:cSld name="Panoramic Picture with Caption">
    <p:spTree>
      <p:nvGrpSpPr>
        <p:cNvPr id="1" name="Shape 120"/>
        <p:cNvGrpSpPr/>
        <p:nvPr/>
      </p:nvGrpSpPr>
      <p:grpSpPr>
        <a:xfrm>
          <a:off x="0" y="0"/>
          <a:ext cx="0" cy="0"/>
          <a:chOff x="0" y="0"/>
          <a:chExt cx="0" cy="0"/>
        </a:xfrm>
      </p:grpSpPr>
      <p:grpSp>
        <p:nvGrpSpPr>
          <p:cNvPr id="121" name="Google Shape;121;p28"/>
          <p:cNvGrpSpPr/>
          <p:nvPr/>
        </p:nvGrpSpPr>
        <p:grpSpPr>
          <a:xfrm>
            <a:off x="0" y="0"/>
            <a:ext cx="12192000" cy="6858000"/>
            <a:chOff x="0" y="0"/>
            <a:chExt cx="12192000" cy="6858000"/>
          </a:xfrm>
        </p:grpSpPr>
        <p:sp>
          <p:nvSpPr>
            <p:cNvPr id="122" name="Google Shape;122;p28"/>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28"/>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8"/>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28"/>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28"/>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8"/>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28"/>
            <p:cNvSpPr/>
            <p:nvPr/>
          </p:nvSpPr>
          <p:spPr>
            <a:xfrm rot="10371525">
              <a:off x="263767" y="4438254"/>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28"/>
            <p:cNvSpPr/>
            <p:nvPr/>
          </p:nvSpPr>
          <p:spPr>
            <a:xfrm rot="10800000">
              <a:off x="459506" y="321130"/>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sp>
        <p:sp>
          <p:nvSpPr>
            <p:cNvPr id="130" name="Google Shape;130;p28"/>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31" name="Google Shape;131;p28"/>
          <p:cNvSpPr txBox="1">
            <a:spLocks noGrp="1"/>
          </p:cNvSpPr>
          <p:nvPr>
            <p:ph type="title"/>
          </p:nvPr>
        </p:nvSpPr>
        <p:spPr>
          <a:xfrm>
            <a:off x="1154954" y="4969927"/>
            <a:ext cx="8825659"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2"/>
              </a:buClr>
              <a:buSzPts val="2400"/>
              <a:buFont typeface="Century Gothic"/>
              <a:buNone/>
              <a:defRPr sz="24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 name="Google Shape;132;p28"/>
          <p:cNvSpPr>
            <a:spLocks noGrp="1"/>
          </p:cNvSpPr>
          <p:nvPr>
            <p:ph type="pic" idx="2"/>
          </p:nvPr>
        </p:nvSpPr>
        <p:spPr>
          <a:xfrm>
            <a:off x="1154954" y="685800"/>
            <a:ext cx="8825659" cy="3429000"/>
          </a:xfrm>
          <a:prstGeom prst="roundRect">
            <a:avLst>
              <a:gd name="adj" fmla="val 1858"/>
            </a:avLst>
          </a:prstGeom>
          <a:noFill/>
          <a:ln>
            <a:noFill/>
          </a:ln>
          <a:effectLst>
            <a:outerShdw blurRad="50800" dist="50800" dir="5400000" algn="tl" rotWithShape="0">
              <a:srgbClr val="000000">
                <a:alpha val="42745"/>
              </a:srgbClr>
            </a:outerShdw>
          </a:effectLst>
        </p:spPr>
        <p:txBody>
          <a:bodyPr spcFirstLastPara="1" wrap="square" lIns="91425" tIns="45700" rIns="91425" bIns="45700" anchor="t" anchorCtr="0">
            <a:normAutofit/>
          </a:bodyPr>
          <a:lstStyle>
            <a:lvl1pPr marR="0" lvl="0" algn="ctr"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133" name="Google Shape;133;p28"/>
          <p:cNvSpPr txBox="1">
            <a:spLocks noGrp="1"/>
          </p:cNvSpPr>
          <p:nvPr>
            <p:ph type="body" idx="1"/>
          </p:nvPr>
        </p:nvSpPr>
        <p:spPr>
          <a:xfrm>
            <a:off x="1154954" y="5536665"/>
            <a:ext cx="8825658" cy="493712"/>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960"/>
              <a:buNone/>
              <a:defRPr sz="1200">
                <a:solidFill>
                  <a:srgbClr val="EE52A4"/>
                </a:solidFill>
              </a:defRPr>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134" name="Google Shape;134;p28"/>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 name="Google Shape;135;p28"/>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28"/>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28"/>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Title and Caption">
  <p:cSld name="Title and Caption">
    <p:spTree>
      <p:nvGrpSpPr>
        <p:cNvPr id="1" name="Shape 138"/>
        <p:cNvGrpSpPr/>
        <p:nvPr/>
      </p:nvGrpSpPr>
      <p:grpSpPr>
        <a:xfrm>
          <a:off x="0" y="0"/>
          <a:ext cx="0" cy="0"/>
          <a:chOff x="0" y="0"/>
          <a:chExt cx="0" cy="0"/>
        </a:xfrm>
      </p:grpSpPr>
      <p:grpSp>
        <p:nvGrpSpPr>
          <p:cNvPr id="139" name="Google Shape;139;p29"/>
          <p:cNvGrpSpPr/>
          <p:nvPr/>
        </p:nvGrpSpPr>
        <p:grpSpPr>
          <a:xfrm>
            <a:off x="0" y="0"/>
            <a:ext cx="12192000" cy="6858000"/>
            <a:chOff x="0" y="0"/>
            <a:chExt cx="12192000" cy="6858000"/>
          </a:xfrm>
        </p:grpSpPr>
        <p:sp>
          <p:nvSpPr>
            <p:cNvPr id="140" name="Google Shape;140;p29"/>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29"/>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29"/>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29"/>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29"/>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29"/>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29"/>
            <p:cNvSpPr/>
            <p:nvPr/>
          </p:nvSpPr>
          <p:spPr>
            <a:xfrm rot="-589932">
              <a:off x="8490951" y="2714874"/>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29"/>
            <p:cNvSpPr/>
            <p:nvPr/>
          </p:nvSpPr>
          <p:spPr>
            <a:xfrm>
              <a:off x="455612" y="2801319"/>
              <a:ext cx="11277600" cy="3602637"/>
            </a:xfrm>
            <a:custGeom>
              <a:avLst/>
              <a:gdLst/>
              <a:ahLst/>
              <a:cxnLst/>
              <a:rect l="l" t="t" r="r" b="b"/>
              <a:pathLst>
                <a:path w="10000" h="7946" extrusionOk="0">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lt1"/>
            </a:solidFill>
            <a:ln>
              <a:noFill/>
            </a:ln>
          </p:spPr>
        </p:sp>
        <p:sp>
          <p:nvSpPr>
            <p:cNvPr id="148" name="Google Shape;148;p29"/>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49" name="Google Shape;149;p29"/>
          <p:cNvSpPr txBox="1">
            <a:spLocks noGrp="1"/>
          </p:cNvSpPr>
          <p:nvPr>
            <p:ph type="title"/>
          </p:nvPr>
        </p:nvSpPr>
        <p:spPr>
          <a:xfrm>
            <a:off x="1148798" y="1063417"/>
            <a:ext cx="8831816" cy="137298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4000"/>
              <a:buFont typeface="Century Gothic"/>
              <a:buNone/>
              <a:defRPr sz="4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 name="Google Shape;150;p29"/>
          <p:cNvSpPr txBox="1">
            <a:spLocks noGrp="1"/>
          </p:cNvSpPr>
          <p:nvPr>
            <p:ph type="body" idx="1"/>
          </p:nvPr>
        </p:nvSpPr>
        <p:spPr>
          <a:xfrm>
            <a:off x="1154954" y="3543300"/>
            <a:ext cx="8825659" cy="2476500"/>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440"/>
              <a:buNone/>
              <a:defRPr sz="18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151" name="Google Shape;151;p29"/>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2" name="Google Shape;152;p29"/>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3" name="Google Shape;153;p29"/>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9"/>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Quote with Caption">
  <p:cSld name="Quote with Caption">
    <p:spTree>
      <p:nvGrpSpPr>
        <p:cNvPr id="1" name="Shape 155"/>
        <p:cNvGrpSpPr/>
        <p:nvPr/>
      </p:nvGrpSpPr>
      <p:grpSpPr>
        <a:xfrm>
          <a:off x="0" y="0"/>
          <a:ext cx="0" cy="0"/>
          <a:chOff x="0" y="0"/>
          <a:chExt cx="0" cy="0"/>
        </a:xfrm>
      </p:grpSpPr>
      <p:grpSp>
        <p:nvGrpSpPr>
          <p:cNvPr id="156" name="Google Shape;156;p30"/>
          <p:cNvGrpSpPr/>
          <p:nvPr/>
        </p:nvGrpSpPr>
        <p:grpSpPr>
          <a:xfrm>
            <a:off x="0" y="0"/>
            <a:ext cx="12192000" cy="6858000"/>
            <a:chOff x="0" y="0"/>
            <a:chExt cx="12192000" cy="6858000"/>
          </a:xfrm>
        </p:grpSpPr>
        <p:sp>
          <p:nvSpPr>
            <p:cNvPr id="157" name="Google Shape;157;p30"/>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30"/>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30"/>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30"/>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30"/>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30"/>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30"/>
            <p:cNvSpPr/>
            <p:nvPr/>
          </p:nvSpPr>
          <p:spPr>
            <a:xfrm rot="-589932">
              <a:off x="8490951" y="41851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30"/>
            <p:cNvSpPr/>
            <p:nvPr/>
          </p:nvSpPr>
          <p:spPr>
            <a:xfrm>
              <a:off x="455612" y="4241801"/>
              <a:ext cx="11277600" cy="2337161"/>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165" name="Google Shape;165;p30"/>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66" name="Google Shape;166;p30"/>
          <p:cNvSpPr txBox="1"/>
          <p:nvPr/>
        </p:nvSpPr>
        <p:spPr>
          <a:xfrm>
            <a:off x="881566" y="607336"/>
            <a:ext cx="801912" cy="156966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9600" b="0" i="0" u="none" strike="noStrike" cap="none">
                <a:solidFill>
                  <a:srgbClr val="EE52A4"/>
                </a:solidFill>
                <a:latin typeface="Arial"/>
                <a:ea typeface="Arial"/>
                <a:cs typeface="Arial"/>
                <a:sym typeface="Arial"/>
              </a:rPr>
              <a:t>“</a:t>
            </a:r>
            <a:endParaRPr/>
          </a:p>
        </p:txBody>
      </p:sp>
      <p:sp>
        <p:nvSpPr>
          <p:cNvPr id="167" name="Google Shape;167;p30"/>
          <p:cNvSpPr txBox="1"/>
          <p:nvPr/>
        </p:nvSpPr>
        <p:spPr>
          <a:xfrm>
            <a:off x="9884458" y="2613787"/>
            <a:ext cx="652763" cy="156966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9600" b="0" i="0" u="none" strike="noStrike" cap="none">
                <a:solidFill>
                  <a:srgbClr val="EE52A4"/>
                </a:solidFill>
                <a:latin typeface="Arial"/>
                <a:ea typeface="Arial"/>
                <a:cs typeface="Arial"/>
                <a:sym typeface="Arial"/>
              </a:rPr>
              <a:t>”</a:t>
            </a:r>
            <a:endParaRPr/>
          </a:p>
        </p:txBody>
      </p:sp>
      <p:sp>
        <p:nvSpPr>
          <p:cNvPr id="168" name="Google Shape;168;p30"/>
          <p:cNvSpPr txBox="1">
            <a:spLocks noGrp="1"/>
          </p:cNvSpPr>
          <p:nvPr>
            <p:ph type="title"/>
          </p:nvPr>
        </p:nvSpPr>
        <p:spPr>
          <a:xfrm>
            <a:off x="1581878" y="982134"/>
            <a:ext cx="8453906" cy="269663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4000"/>
              <a:buFont typeface="Century Gothic"/>
              <a:buNone/>
              <a:defRPr sz="4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9" name="Google Shape;169;p30"/>
          <p:cNvSpPr txBox="1">
            <a:spLocks noGrp="1"/>
          </p:cNvSpPr>
          <p:nvPr>
            <p:ph type="body" idx="1"/>
          </p:nvPr>
        </p:nvSpPr>
        <p:spPr>
          <a:xfrm>
            <a:off x="1945945" y="3678766"/>
            <a:ext cx="7731219" cy="34217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b="0" i="0" cap="small">
                <a:solidFill>
                  <a:srgbClr val="EE52A4"/>
                </a:solidFill>
                <a:latin typeface="Century Gothic"/>
                <a:ea typeface="Century Gothic"/>
                <a:cs typeface="Century Gothic"/>
                <a:sym typeface="Century Gothic"/>
              </a:defRPr>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170" name="Google Shape;170;p30"/>
          <p:cNvSpPr txBox="1">
            <a:spLocks noGrp="1"/>
          </p:cNvSpPr>
          <p:nvPr>
            <p:ph type="body" idx="2"/>
          </p:nvPr>
        </p:nvSpPr>
        <p:spPr>
          <a:xfrm>
            <a:off x="1154954" y="5029199"/>
            <a:ext cx="9244897" cy="997857"/>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171" name="Google Shape;171;p30"/>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2" name="Google Shape;172;p30"/>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3" name="Google Shape;173;p30"/>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30"/>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Name Card">
  <p:cSld name="Name Card">
    <p:spTree>
      <p:nvGrpSpPr>
        <p:cNvPr id="1" name="Shape 175"/>
        <p:cNvGrpSpPr/>
        <p:nvPr/>
      </p:nvGrpSpPr>
      <p:grpSpPr>
        <a:xfrm>
          <a:off x="0" y="0"/>
          <a:ext cx="0" cy="0"/>
          <a:chOff x="0" y="0"/>
          <a:chExt cx="0" cy="0"/>
        </a:xfrm>
      </p:grpSpPr>
      <p:grpSp>
        <p:nvGrpSpPr>
          <p:cNvPr id="176" name="Google Shape;176;p31"/>
          <p:cNvGrpSpPr/>
          <p:nvPr/>
        </p:nvGrpSpPr>
        <p:grpSpPr>
          <a:xfrm>
            <a:off x="0" y="0"/>
            <a:ext cx="12192000" cy="6858000"/>
            <a:chOff x="0" y="0"/>
            <a:chExt cx="12192000" cy="6858000"/>
          </a:xfrm>
        </p:grpSpPr>
        <p:sp>
          <p:nvSpPr>
            <p:cNvPr id="177" name="Google Shape;177;p31"/>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31"/>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31"/>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31"/>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31"/>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31"/>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31"/>
            <p:cNvSpPr/>
            <p:nvPr/>
          </p:nvSpPr>
          <p:spPr>
            <a:xfrm rot="-589932">
              <a:off x="8490951" y="4193583"/>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31"/>
            <p:cNvSpPr/>
            <p:nvPr/>
          </p:nvSpPr>
          <p:spPr>
            <a:xfrm>
              <a:off x="455612" y="4241801"/>
              <a:ext cx="11277600" cy="2337161"/>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185" name="Google Shape;185;p31"/>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86" name="Google Shape;186;p31"/>
          <p:cNvSpPr txBox="1">
            <a:spLocks noGrp="1"/>
          </p:cNvSpPr>
          <p:nvPr>
            <p:ph type="title"/>
          </p:nvPr>
        </p:nvSpPr>
        <p:spPr>
          <a:xfrm>
            <a:off x="1154954" y="2370667"/>
            <a:ext cx="8825660" cy="1822514"/>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2"/>
              </a:buClr>
              <a:buSzPts val="4000"/>
              <a:buFont typeface="Century Gothic"/>
              <a:buNone/>
              <a:defRPr sz="40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7" name="Google Shape;187;p31"/>
          <p:cNvSpPr txBox="1">
            <a:spLocks noGrp="1"/>
          </p:cNvSpPr>
          <p:nvPr>
            <p:ph type="body" idx="1"/>
          </p:nvPr>
        </p:nvSpPr>
        <p:spPr>
          <a:xfrm>
            <a:off x="1154954" y="5024967"/>
            <a:ext cx="8825659" cy="860400"/>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600"/>
              <a:buNone/>
              <a:defRPr sz="2000" cap="none">
                <a:solidFill>
                  <a:srgbClr val="EE52A4"/>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88" name="Google Shape;188;p31"/>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9" name="Google Shape;189;p31"/>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0" name="Google Shape;190;p31"/>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31"/>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3 Column">
  <p:cSld name="3 Column">
    <p:spTree>
      <p:nvGrpSpPr>
        <p:cNvPr id="1" name="Shape 192"/>
        <p:cNvGrpSpPr/>
        <p:nvPr/>
      </p:nvGrpSpPr>
      <p:grpSpPr>
        <a:xfrm>
          <a:off x="0" y="0"/>
          <a:ext cx="0" cy="0"/>
          <a:chOff x="0" y="0"/>
          <a:chExt cx="0" cy="0"/>
        </a:xfrm>
      </p:grpSpPr>
      <p:sp>
        <p:nvSpPr>
          <p:cNvPr id="193" name="Google Shape;193;p32"/>
          <p:cNvSpPr txBox="1">
            <a:spLocks noGrp="1"/>
          </p:cNvSpPr>
          <p:nvPr>
            <p:ph type="title"/>
          </p:nvPr>
        </p:nvSpPr>
        <p:spPr>
          <a:xfrm>
            <a:off x="1154954" y="973668"/>
            <a:ext cx="8825659" cy="70696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3600"/>
              <a:buFont typeface="Century Gothic"/>
              <a:buNone/>
              <a:defRPr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4" name="Google Shape;194;p32"/>
          <p:cNvSpPr txBox="1">
            <a:spLocks noGrp="1"/>
          </p:cNvSpPr>
          <p:nvPr>
            <p:ph type="body" idx="1"/>
          </p:nvPr>
        </p:nvSpPr>
        <p:spPr>
          <a:xfrm>
            <a:off x="1154954" y="2603502"/>
            <a:ext cx="3141878"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EE52A4"/>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195" name="Google Shape;195;p32"/>
          <p:cNvSpPr txBox="1">
            <a:spLocks noGrp="1"/>
          </p:cNvSpPr>
          <p:nvPr>
            <p:ph type="body" idx="2"/>
          </p:nvPr>
        </p:nvSpPr>
        <p:spPr>
          <a:xfrm>
            <a:off x="1154953" y="3179764"/>
            <a:ext cx="3141879" cy="2847293"/>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196" name="Google Shape;196;p32"/>
          <p:cNvSpPr txBox="1">
            <a:spLocks noGrp="1"/>
          </p:cNvSpPr>
          <p:nvPr>
            <p:ph type="body" idx="3"/>
          </p:nvPr>
        </p:nvSpPr>
        <p:spPr>
          <a:xfrm>
            <a:off x="4512721" y="2603500"/>
            <a:ext cx="3147009"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EE52A4"/>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197" name="Google Shape;197;p32"/>
          <p:cNvSpPr txBox="1">
            <a:spLocks noGrp="1"/>
          </p:cNvSpPr>
          <p:nvPr>
            <p:ph type="body" idx="4"/>
          </p:nvPr>
        </p:nvSpPr>
        <p:spPr>
          <a:xfrm>
            <a:off x="4512721" y="3179763"/>
            <a:ext cx="3147009" cy="2847293"/>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198" name="Google Shape;198;p32"/>
          <p:cNvSpPr txBox="1">
            <a:spLocks noGrp="1"/>
          </p:cNvSpPr>
          <p:nvPr>
            <p:ph type="body" idx="5"/>
          </p:nvPr>
        </p:nvSpPr>
        <p:spPr>
          <a:xfrm>
            <a:off x="7888135" y="2603501"/>
            <a:ext cx="3145730"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EE52A4"/>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199" name="Google Shape;199;p32"/>
          <p:cNvSpPr txBox="1">
            <a:spLocks noGrp="1"/>
          </p:cNvSpPr>
          <p:nvPr>
            <p:ph type="body" idx="6"/>
          </p:nvPr>
        </p:nvSpPr>
        <p:spPr>
          <a:xfrm>
            <a:off x="7888329" y="3179762"/>
            <a:ext cx="3145536" cy="2847293"/>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cxnSp>
        <p:nvCxnSpPr>
          <p:cNvPr id="200" name="Google Shape;200;p32"/>
          <p:cNvCxnSpPr/>
          <p:nvPr/>
        </p:nvCxnSpPr>
        <p:spPr>
          <a:xfrm>
            <a:off x="4403971" y="2569633"/>
            <a:ext cx="0" cy="3492499"/>
          </a:xfrm>
          <a:prstGeom prst="straightConnector1">
            <a:avLst/>
          </a:prstGeom>
          <a:noFill/>
          <a:ln w="12700" cap="flat" cmpd="sng">
            <a:solidFill>
              <a:schemeClr val="accent1">
                <a:alpha val="40000"/>
              </a:schemeClr>
            </a:solidFill>
            <a:prstDash val="solid"/>
            <a:round/>
            <a:headEnd type="none" w="sm" len="sm"/>
            <a:tailEnd type="none" w="sm" len="sm"/>
          </a:ln>
        </p:spPr>
      </p:cxnSp>
      <p:cxnSp>
        <p:nvCxnSpPr>
          <p:cNvPr id="201" name="Google Shape;201;p32"/>
          <p:cNvCxnSpPr/>
          <p:nvPr/>
        </p:nvCxnSpPr>
        <p:spPr>
          <a:xfrm>
            <a:off x="7772401" y="2569633"/>
            <a:ext cx="0" cy="3492499"/>
          </a:xfrm>
          <a:prstGeom prst="straightConnector1">
            <a:avLst/>
          </a:prstGeom>
          <a:noFill/>
          <a:ln w="12700" cap="flat" cmpd="sng">
            <a:solidFill>
              <a:schemeClr val="accent1">
                <a:alpha val="40000"/>
              </a:schemeClr>
            </a:solidFill>
            <a:prstDash val="solid"/>
            <a:round/>
            <a:headEnd type="none" w="sm" len="sm"/>
            <a:tailEnd type="none" w="sm" len="sm"/>
          </a:ln>
        </p:spPr>
      </p:cxnSp>
      <p:sp>
        <p:nvSpPr>
          <p:cNvPr id="202" name="Google Shape;202;p32"/>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3" name="Google Shape;203;p32"/>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4" name="Google Shape;204;p32"/>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3 Picture Column">
  <p:cSld name="3 Picture Column">
    <p:spTree>
      <p:nvGrpSpPr>
        <p:cNvPr id="1" name="Shape 205"/>
        <p:cNvGrpSpPr/>
        <p:nvPr/>
      </p:nvGrpSpPr>
      <p:grpSpPr>
        <a:xfrm>
          <a:off x="0" y="0"/>
          <a:ext cx="0" cy="0"/>
          <a:chOff x="0" y="0"/>
          <a:chExt cx="0" cy="0"/>
        </a:xfrm>
      </p:grpSpPr>
      <p:sp>
        <p:nvSpPr>
          <p:cNvPr id="206" name="Google Shape;206;p33"/>
          <p:cNvSpPr txBox="1">
            <a:spLocks noGrp="1"/>
          </p:cNvSpPr>
          <p:nvPr>
            <p:ph type="title"/>
          </p:nvPr>
        </p:nvSpPr>
        <p:spPr>
          <a:xfrm>
            <a:off x="1154954" y="973668"/>
            <a:ext cx="8825659" cy="70696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3600"/>
              <a:buFont typeface="Century Gothic"/>
              <a:buNone/>
              <a:defRPr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7" name="Google Shape;207;p33"/>
          <p:cNvSpPr txBox="1">
            <a:spLocks noGrp="1"/>
          </p:cNvSpPr>
          <p:nvPr>
            <p:ph type="body" idx="1"/>
          </p:nvPr>
        </p:nvSpPr>
        <p:spPr>
          <a:xfrm>
            <a:off x="1154954" y="4532844"/>
            <a:ext cx="3050438"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EE52A4"/>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208" name="Google Shape;208;p33"/>
          <p:cNvSpPr>
            <a:spLocks noGrp="1"/>
          </p:cNvSpPr>
          <p:nvPr>
            <p:ph type="pic" idx="2"/>
          </p:nvPr>
        </p:nvSpPr>
        <p:spPr>
          <a:xfrm>
            <a:off x="1334553" y="2603500"/>
            <a:ext cx="2691242" cy="1591510"/>
          </a:xfrm>
          <a:prstGeom prst="roundRect">
            <a:avLst>
              <a:gd name="adj" fmla="val 1858"/>
            </a:avLst>
          </a:prstGeom>
          <a:noFill/>
          <a:ln>
            <a:noFill/>
          </a:ln>
          <a:effectLst>
            <a:outerShdw blurRad="50800" dist="50800" dir="5400000" algn="tl" rotWithShape="0">
              <a:srgbClr val="000000">
                <a:alpha val="42745"/>
              </a:srgbClr>
            </a:outerShdw>
          </a:effectLst>
        </p:spPr>
        <p:txBody>
          <a:bodyPr spcFirstLastPara="1" wrap="square" lIns="91425" tIns="45700" rIns="91425" bIns="45700" anchor="t" anchorCtr="0">
            <a:normAutofit/>
          </a:bodyPr>
          <a:lstStyle>
            <a:lvl1pPr marR="0" lvl="0" algn="ctr"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09" name="Google Shape;209;p33"/>
          <p:cNvSpPr txBox="1">
            <a:spLocks noGrp="1"/>
          </p:cNvSpPr>
          <p:nvPr>
            <p:ph type="body" idx="3"/>
          </p:nvPr>
        </p:nvSpPr>
        <p:spPr>
          <a:xfrm>
            <a:off x="1154954" y="5109106"/>
            <a:ext cx="3050438" cy="917952"/>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210" name="Google Shape;210;p33"/>
          <p:cNvSpPr txBox="1">
            <a:spLocks noGrp="1"/>
          </p:cNvSpPr>
          <p:nvPr>
            <p:ph type="body" idx="4"/>
          </p:nvPr>
        </p:nvSpPr>
        <p:spPr>
          <a:xfrm>
            <a:off x="4568865" y="4532844"/>
            <a:ext cx="3050438" cy="576263"/>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EE52A4"/>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211" name="Google Shape;211;p33"/>
          <p:cNvSpPr>
            <a:spLocks noGrp="1"/>
          </p:cNvSpPr>
          <p:nvPr>
            <p:ph type="pic" idx="5"/>
          </p:nvPr>
        </p:nvSpPr>
        <p:spPr>
          <a:xfrm>
            <a:off x="4748462" y="2603500"/>
            <a:ext cx="2691243" cy="1591510"/>
          </a:xfrm>
          <a:prstGeom prst="roundRect">
            <a:avLst>
              <a:gd name="adj" fmla="val 1858"/>
            </a:avLst>
          </a:prstGeom>
          <a:noFill/>
          <a:ln>
            <a:noFill/>
          </a:ln>
          <a:effectLst>
            <a:outerShdw blurRad="50800" dist="50800" dir="5400000" algn="tl" rotWithShape="0">
              <a:srgbClr val="000000">
                <a:alpha val="42745"/>
              </a:srgbClr>
            </a:outerShdw>
          </a:effectLst>
        </p:spPr>
        <p:txBody>
          <a:bodyPr spcFirstLastPara="1" wrap="square" lIns="91425" tIns="45700" rIns="91425" bIns="45700" anchor="t" anchorCtr="0">
            <a:normAutofit/>
          </a:bodyPr>
          <a:lstStyle>
            <a:lvl1pPr marR="0" lvl="0" algn="ctr"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12" name="Google Shape;212;p33"/>
          <p:cNvSpPr txBox="1">
            <a:spLocks noGrp="1"/>
          </p:cNvSpPr>
          <p:nvPr>
            <p:ph type="body" idx="6"/>
          </p:nvPr>
        </p:nvSpPr>
        <p:spPr>
          <a:xfrm>
            <a:off x="4570172" y="5109105"/>
            <a:ext cx="3050438" cy="917952"/>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213" name="Google Shape;213;p33"/>
          <p:cNvSpPr txBox="1">
            <a:spLocks noGrp="1"/>
          </p:cNvSpPr>
          <p:nvPr>
            <p:ph type="body" idx="7"/>
          </p:nvPr>
        </p:nvSpPr>
        <p:spPr>
          <a:xfrm>
            <a:off x="7982775" y="4532845"/>
            <a:ext cx="3051095"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EE52A4"/>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214" name="Google Shape;214;p33"/>
          <p:cNvSpPr>
            <a:spLocks noGrp="1"/>
          </p:cNvSpPr>
          <p:nvPr>
            <p:ph type="pic" idx="8"/>
          </p:nvPr>
        </p:nvSpPr>
        <p:spPr>
          <a:xfrm>
            <a:off x="8163031" y="2603500"/>
            <a:ext cx="2691242" cy="1591510"/>
          </a:xfrm>
          <a:prstGeom prst="roundRect">
            <a:avLst>
              <a:gd name="adj" fmla="val 1858"/>
            </a:avLst>
          </a:prstGeom>
          <a:noFill/>
          <a:ln>
            <a:noFill/>
          </a:ln>
          <a:effectLst>
            <a:outerShdw blurRad="50800" dist="50800" dir="5400000" algn="tl" rotWithShape="0">
              <a:srgbClr val="000000">
                <a:alpha val="42745"/>
              </a:srgbClr>
            </a:outerShdw>
          </a:effectLst>
        </p:spPr>
        <p:txBody>
          <a:bodyPr spcFirstLastPara="1" wrap="square" lIns="91425" tIns="45700" rIns="91425" bIns="45700" anchor="t" anchorCtr="0">
            <a:normAutofit/>
          </a:bodyPr>
          <a:lstStyle>
            <a:lvl1pPr marR="0" lvl="0" algn="ctr"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15" name="Google Shape;215;p33"/>
          <p:cNvSpPr txBox="1">
            <a:spLocks noGrp="1"/>
          </p:cNvSpPr>
          <p:nvPr>
            <p:ph type="body" idx="9"/>
          </p:nvPr>
        </p:nvSpPr>
        <p:spPr>
          <a:xfrm>
            <a:off x="7982775" y="5109104"/>
            <a:ext cx="3051096" cy="917952"/>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cxnSp>
        <p:nvCxnSpPr>
          <p:cNvPr id="216" name="Google Shape;216;p33"/>
          <p:cNvCxnSpPr/>
          <p:nvPr/>
        </p:nvCxnSpPr>
        <p:spPr>
          <a:xfrm>
            <a:off x="4405831" y="2569633"/>
            <a:ext cx="0" cy="3492499"/>
          </a:xfrm>
          <a:prstGeom prst="straightConnector1">
            <a:avLst/>
          </a:prstGeom>
          <a:noFill/>
          <a:ln w="12700" cap="flat" cmpd="sng">
            <a:solidFill>
              <a:schemeClr val="accent1">
                <a:alpha val="40000"/>
              </a:schemeClr>
            </a:solidFill>
            <a:prstDash val="solid"/>
            <a:round/>
            <a:headEnd type="none" w="sm" len="sm"/>
            <a:tailEnd type="none" w="sm" len="sm"/>
          </a:ln>
        </p:spPr>
      </p:cxnSp>
      <p:cxnSp>
        <p:nvCxnSpPr>
          <p:cNvPr id="217" name="Google Shape;217;p33"/>
          <p:cNvCxnSpPr/>
          <p:nvPr/>
        </p:nvCxnSpPr>
        <p:spPr>
          <a:xfrm>
            <a:off x="7797802" y="2569633"/>
            <a:ext cx="0" cy="3492499"/>
          </a:xfrm>
          <a:prstGeom prst="straightConnector1">
            <a:avLst/>
          </a:prstGeom>
          <a:noFill/>
          <a:ln w="12700" cap="flat" cmpd="sng">
            <a:solidFill>
              <a:schemeClr val="accent1">
                <a:alpha val="40000"/>
              </a:schemeClr>
            </a:solidFill>
            <a:prstDash val="solid"/>
            <a:round/>
            <a:headEnd type="none" w="sm" len="sm"/>
            <a:tailEnd type="none" w="sm" len="sm"/>
          </a:ln>
        </p:spPr>
      </p:cxnSp>
      <p:sp>
        <p:nvSpPr>
          <p:cNvPr id="218" name="Google Shape;218;p33"/>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9" name="Google Shape;219;p33"/>
          <p:cNvSpPr txBox="1">
            <a:spLocks noGrp="1"/>
          </p:cNvSpPr>
          <p:nvPr>
            <p:ph type="ftr" idx="11"/>
          </p:nvPr>
        </p:nvSpPr>
        <p:spPr>
          <a:xfrm>
            <a:off x="561111" y="6391838"/>
            <a:ext cx="3644282"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0" name="Google Shape;220;p33"/>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21"/>
        <p:cNvGrpSpPr/>
        <p:nvPr/>
      </p:nvGrpSpPr>
      <p:grpSpPr>
        <a:xfrm>
          <a:off x="0" y="0"/>
          <a:ext cx="0" cy="0"/>
          <a:chOff x="0" y="0"/>
          <a:chExt cx="0" cy="0"/>
        </a:xfrm>
      </p:grpSpPr>
      <p:sp>
        <p:nvSpPr>
          <p:cNvPr id="222" name="Google Shape;222;p34"/>
          <p:cNvSpPr txBox="1">
            <a:spLocks noGrp="1"/>
          </p:cNvSpPr>
          <p:nvPr>
            <p:ph type="title"/>
          </p:nvPr>
        </p:nvSpPr>
        <p:spPr>
          <a:xfrm>
            <a:off x="1154954" y="973668"/>
            <a:ext cx="8825659" cy="70696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3" name="Google Shape;223;p34"/>
          <p:cNvSpPr txBox="1">
            <a:spLocks noGrp="1"/>
          </p:cNvSpPr>
          <p:nvPr>
            <p:ph type="body" idx="1"/>
          </p:nvPr>
        </p:nvSpPr>
        <p:spPr>
          <a:xfrm rot="5400000">
            <a:off x="3859634" y="-101180"/>
            <a:ext cx="3416300" cy="8825659"/>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24" name="Google Shape;224;p34"/>
          <p:cNvSpPr txBox="1">
            <a:spLocks noGrp="1"/>
          </p:cNvSpPr>
          <p:nvPr>
            <p:ph type="dt" idx="10"/>
          </p:nvPr>
        </p:nvSpPr>
        <p:spPr>
          <a:xfrm>
            <a:off x="10695439"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5" name="Google Shape;225;p34"/>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6" name="Google Shape;226;p34"/>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Vertical Title and Text" type="vertTitleAndTx">
  <p:cSld name="VERTICAL_TITLE_AND_VERTICAL_TEXT">
    <p:spTree>
      <p:nvGrpSpPr>
        <p:cNvPr id="1" name="Shape 227"/>
        <p:cNvGrpSpPr/>
        <p:nvPr/>
      </p:nvGrpSpPr>
      <p:grpSpPr>
        <a:xfrm>
          <a:off x="0" y="0"/>
          <a:ext cx="0" cy="0"/>
          <a:chOff x="0" y="0"/>
          <a:chExt cx="0" cy="0"/>
        </a:xfrm>
      </p:grpSpPr>
      <p:grpSp>
        <p:nvGrpSpPr>
          <p:cNvPr id="228" name="Google Shape;228;p35"/>
          <p:cNvGrpSpPr/>
          <p:nvPr/>
        </p:nvGrpSpPr>
        <p:grpSpPr>
          <a:xfrm>
            <a:off x="0" y="0"/>
            <a:ext cx="12192000" cy="6858000"/>
            <a:chOff x="0" y="0"/>
            <a:chExt cx="12192000" cy="6858000"/>
          </a:xfrm>
        </p:grpSpPr>
        <p:sp>
          <p:nvSpPr>
            <p:cNvPr id="229" name="Google Shape;229;p35"/>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35"/>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35"/>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35"/>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35"/>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35"/>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35"/>
            <p:cNvSpPr/>
            <p:nvPr/>
          </p:nvSpPr>
          <p:spPr>
            <a:xfrm>
              <a:off x="414867" y="402165"/>
              <a:ext cx="6510866" cy="605367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35"/>
            <p:cNvSpPr/>
            <p:nvPr/>
          </p:nvSpPr>
          <p:spPr>
            <a:xfrm rot="5101749">
              <a:off x="6294738" y="457773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35"/>
            <p:cNvSpPr/>
            <p:nvPr/>
          </p:nvSpPr>
          <p:spPr>
            <a:xfrm rot="5400000">
              <a:off x="4449232" y="2801721"/>
              <a:ext cx="6053670" cy="1254558"/>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238" name="Google Shape;238;p35"/>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239" name="Google Shape;239;p35"/>
          <p:cNvSpPr txBox="1">
            <a:spLocks noGrp="1"/>
          </p:cNvSpPr>
          <p:nvPr>
            <p:ph type="title"/>
          </p:nvPr>
        </p:nvSpPr>
        <p:spPr>
          <a:xfrm rot="5400000">
            <a:off x="6915922" y="2947779"/>
            <a:ext cx="4748590" cy="1409965"/>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0" name="Google Shape;240;p35"/>
          <p:cNvSpPr txBox="1">
            <a:spLocks noGrp="1"/>
          </p:cNvSpPr>
          <p:nvPr>
            <p:ph type="body" idx="1"/>
          </p:nvPr>
        </p:nvSpPr>
        <p:spPr>
          <a:xfrm rot="5400000">
            <a:off x="1908671" y="524749"/>
            <a:ext cx="4748590" cy="6256025"/>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41" name="Google Shape;241;p35"/>
          <p:cNvSpPr txBox="1">
            <a:spLocks noGrp="1"/>
          </p:cNvSpPr>
          <p:nvPr>
            <p:ph type="dt" idx="10"/>
          </p:nvPr>
        </p:nvSpPr>
        <p:spPr>
          <a:xfrm>
            <a:off x="10653104" y="6391838"/>
            <a:ext cx="992135"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2" name="Google Shape;242;p35"/>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3" name="Google Shape;243;p35"/>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35"/>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2"/>
        <p:cNvGrpSpPr/>
        <p:nvPr/>
      </p:nvGrpSpPr>
      <p:grpSpPr>
        <a:xfrm>
          <a:off x="0" y="0"/>
          <a:ext cx="0" cy="0"/>
          <a:chOff x="0" y="0"/>
          <a:chExt cx="0" cy="0"/>
        </a:xfrm>
      </p:grpSpPr>
      <p:sp>
        <p:nvSpPr>
          <p:cNvPr id="263" name="Google Shape;263;p20"/>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dk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4" name="Google Shape;264;p20"/>
          <p:cNvSpPr txBox="1">
            <a:spLocks noGrp="1"/>
          </p:cNvSpPr>
          <p:nvPr>
            <p:ph type="body" idx="1"/>
          </p:nvPr>
        </p:nvSpPr>
        <p:spPr>
          <a:xfrm>
            <a:off x="1154954" y="2603500"/>
            <a:ext cx="8825659" cy="3416300"/>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65" name="Google Shape;265;p20"/>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6" name="Google Shape;266;p20"/>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7" name="Google Shape;267;p20"/>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2"/>
        <p:cNvGrpSpPr/>
        <p:nvPr/>
      </p:nvGrpSpPr>
      <p:grpSpPr>
        <a:xfrm>
          <a:off x="0" y="0"/>
          <a:ext cx="0" cy="0"/>
          <a:chOff x="0" y="0"/>
          <a:chExt cx="0" cy="0"/>
        </a:xfrm>
      </p:grpSpPr>
      <p:sp>
        <p:nvSpPr>
          <p:cNvPr id="33" name="Google Shape;33;p18"/>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8"/>
          <p:cNvSpPr txBox="1">
            <a:spLocks noGrp="1"/>
          </p:cNvSpPr>
          <p:nvPr>
            <p:ph type="body" idx="1"/>
          </p:nvPr>
        </p:nvSpPr>
        <p:spPr>
          <a:xfrm>
            <a:off x="1154954" y="2603500"/>
            <a:ext cx="8825659" cy="3416300"/>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5" name="Google Shape;35;p18"/>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8"/>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18"/>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38"/>
        <p:cNvGrpSpPr/>
        <p:nvPr/>
      </p:nvGrpSpPr>
      <p:grpSpPr>
        <a:xfrm>
          <a:off x="0" y="0"/>
          <a:ext cx="0" cy="0"/>
          <a:chOff x="0" y="0"/>
          <a:chExt cx="0" cy="0"/>
        </a:xfrm>
      </p:grpSpPr>
      <p:grpSp>
        <p:nvGrpSpPr>
          <p:cNvPr id="39" name="Google Shape;39;p21"/>
          <p:cNvGrpSpPr/>
          <p:nvPr/>
        </p:nvGrpSpPr>
        <p:grpSpPr>
          <a:xfrm>
            <a:off x="0" y="0"/>
            <a:ext cx="12192000" cy="6858000"/>
            <a:chOff x="0" y="0"/>
            <a:chExt cx="12192000" cy="6858000"/>
          </a:xfrm>
        </p:grpSpPr>
        <p:sp>
          <p:nvSpPr>
            <p:cNvPr id="40" name="Google Shape;40;p21"/>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1"/>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1"/>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1"/>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1"/>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1"/>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1"/>
            <p:cNvSpPr/>
            <p:nvPr/>
          </p:nvSpPr>
          <p:spPr>
            <a:xfrm>
              <a:off x="7289800" y="402165"/>
              <a:ext cx="4478865" cy="605367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1"/>
            <p:cNvSpPr/>
            <p:nvPr/>
          </p:nvSpPr>
          <p:spPr>
            <a:xfrm rot="-5400000">
              <a:off x="3787244" y="2801721"/>
              <a:ext cx="6053670" cy="1254558"/>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48" name="Google Shape;48;p21"/>
            <p:cNvSpPr/>
            <p:nvPr/>
          </p:nvSpPr>
          <p:spPr>
            <a:xfrm rot="-5677511">
              <a:off x="4698352" y="1826078"/>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1"/>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50" name="Google Shape;50;p21"/>
          <p:cNvSpPr txBox="1">
            <a:spLocks noGrp="1"/>
          </p:cNvSpPr>
          <p:nvPr>
            <p:ph type="title"/>
          </p:nvPr>
        </p:nvSpPr>
        <p:spPr>
          <a:xfrm>
            <a:off x="1154954" y="2677645"/>
            <a:ext cx="4351025" cy="228382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4000"/>
              <a:buFont typeface="Century Gothic"/>
              <a:buNone/>
              <a:defRPr sz="40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21"/>
          <p:cNvSpPr txBox="1">
            <a:spLocks noGrp="1"/>
          </p:cNvSpPr>
          <p:nvPr>
            <p:ph type="body" idx="1"/>
          </p:nvPr>
        </p:nvSpPr>
        <p:spPr>
          <a:xfrm>
            <a:off x="6895559" y="2677644"/>
            <a:ext cx="3757545" cy="2283824"/>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600"/>
              <a:buNone/>
              <a:defRPr sz="2000" cap="none">
                <a:solidFill>
                  <a:srgbClr val="EE52A4"/>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52" name="Google Shape;52;p21"/>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1"/>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21"/>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1"/>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6"/>
        <p:cNvGrpSpPr/>
        <p:nvPr/>
      </p:nvGrpSpPr>
      <p:grpSpPr>
        <a:xfrm>
          <a:off x="0" y="0"/>
          <a:ext cx="0" cy="0"/>
          <a:chOff x="0" y="0"/>
          <a:chExt cx="0" cy="0"/>
        </a:xfrm>
      </p:grpSpPr>
      <p:sp>
        <p:nvSpPr>
          <p:cNvPr id="57" name="Google Shape;57;p22"/>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22"/>
          <p:cNvSpPr txBox="1">
            <a:spLocks noGrp="1"/>
          </p:cNvSpPr>
          <p:nvPr>
            <p:ph type="body" idx="1"/>
          </p:nvPr>
        </p:nvSpPr>
        <p:spPr>
          <a:xfrm>
            <a:off x="1154954" y="2603500"/>
            <a:ext cx="4825158" cy="3416301"/>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59" name="Google Shape;59;p22"/>
          <p:cNvSpPr txBox="1">
            <a:spLocks noGrp="1"/>
          </p:cNvSpPr>
          <p:nvPr>
            <p:ph type="body" idx="2"/>
          </p:nvPr>
        </p:nvSpPr>
        <p:spPr>
          <a:xfrm>
            <a:off x="6208712" y="2603500"/>
            <a:ext cx="4825159" cy="3416300"/>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60" name="Google Shape;60;p22"/>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22"/>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22"/>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3"/>
        <p:cNvGrpSpPr/>
        <p:nvPr/>
      </p:nvGrpSpPr>
      <p:grpSpPr>
        <a:xfrm>
          <a:off x="0" y="0"/>
          <a:ext cx="0" cy="0"/>
          <a:chOff x="0" y="0"/>
          <a:chExt cx="0" cy="0"/>
        </a:xfrm>
      </p:grpSpPr>
      <p:sp>
        <p:nvSpPr>
          <p:cNvPr id="64" name="Google Shape;64;p23"/>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3600"/>
              <a:buFont typeface="Century Gothic"/>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23"/>
          <p:cNvSpPr txBox="1">
            <a:spLocks noGrp="1"/>
          </p:cNvSpPr>
          <p:nvPr>
            <p:ph type="body" idx="1"/>
          </p:nvPr>
        </p:nvSpPr>
        <p:spPr>
          <a:xfrm>
            <a:off x="1154954" y="2603500"/>
            <a:ext cx="4825157"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chemeClr val="accent1"/>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66" name="Google Shape;66;p23"/>
          <p:cNvSpPr txBox="1">
            <a:spLocks noGrp="1"/>
          </p:cNvSpPr>
          <p:nvPr>
            <p:ph type="body" idx="2"/>
          </p:nvPr>
        </p:nvSpPr>
        <p:spPr>
          <a:xfrm>
            <a:off x="1154954" y="3179762"/>
            <a:ext cx="4825158" cy="2840039"/>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67" name="Google Shape;67;p23"/>
          <p:cNvSpPr txBox="1">
            <a:spLocks noGrp="1"/>
          </p:cNvSpPr>
          <p:nvPr>
            <p:ph type="body" idx="3"/>
          </p:nvPr>
        </p:nvSpPr>
        <p:spPr>
          <a:xfrm>
            <a:off x="6208712" y="2603500"/>
            <a:ext cx="4825159"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chemeClr val="accent1"/>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68" name="Google Shape;68;p23"/>
          <p:cNvSpPr txBox="1">
            <a:spLocks noGrp="1"/>
          </p:cNvSpPr>
          <p:nvPr>
            <p:ph type="body" idx="4"/>
          </p:nvPr>
        </p:nvSpPr>
        <p:spPr>
          <a:xfrm>
            <a:off x="6208712" y="3179762"/>
            <a:ext cx="4825159" cy="2840039"/>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sz="1800"/>
            </a:lvl1pPr>
            <a:lvl2pPr marL="914400" lvl="1" indent="-309880" algn="l">
              <a:spcBef>
                <a:spcPts val="1000"/>
              </a:spcBef>
              <a:spcAft>
                <a:spcPts val="0"/>
              </a:spcAft>
              <a:buSzPts val="1280"/>
              <a:buChar char="►"/>
              <a:defRPr sz="1600"/>
            </a:lvl2pPr>
            <a:lvl3pPr marL="1371600" lvl="2" indent="-299719" algn="l">
              <a:spcBef>
                <a:spcPts val="1000"/>
              </a:spcBef>
              <a:spcAft>
                <a:spcPts val="0"/>
              </a:spcAft>
              <a:buSzPts val="1120"/>
              <a:buChar char="►"/>
              <a:defRPr sz="1400"/>
            </a:lvl3pPr>
            <a:lvl4pPr marL="1828800" lvl="3" indent="-289560" algn="l">
              <a:spcBef>
                <a:spcPts val="1000"/>
              </a:spcBef>
              <a:spcAft>
                <a:spcPts val="0"/>
              </a:spcAft>
              <a:buSzPts val="960"/>
              <a:buChar char="►"/>
              <a:defRPr sz="1200"/>
            </a:lvl4pPr>
            <a:lvl5pPr marL="2286000" lvl="4" indent="-289560" algn="l">
              <a:spcBef>
                <a:spcPts val="1000"/>
              </a:spcBef>
              <a:spcAft>
                <a:spcPts val="0"/>
              </a:spcAft>
              <a:buSzPts val="960"/>
              <a:buChar char="►"/>
              <a:defRPr sz="1200"/>
            </a:lvl5pPr>
            <a:lvl6pPr marL="2743200" lvl="5" indent="-289560" algn="l">
              <a:spcBef>
                <a:spcPts val="1000"/>
              </a:spcBef>
              <a:spcAft>
                <a:spcPts val="0"/>
              </a:spcAft>
              <a:buSzPts val="960"/>
              <a:buChar char="►"/>
              <a:defRPr sz="1200"/>
            </a:lvl6pPr>
            <a:lvl7pPr marL="3200400" lvl="6" indent="-289560" algn="l">
              <a:spcBef>
                <a:spcPts val="1000"/>
              </a:spcBef>
              <a:spcAft>
                <a:spcPts val="0"/>
              </a:spcAft>
              <a:buSzPts val="960"/>
              <a:buChar char="►"/>
              <a:defRPr sz="1200"/>
            </a:lvl7pPr>
            <a:lvl8pPr marL="3657600" lvl="7" indent="-289559" algn="l">
              <a:spcBef>
                <a:spcPts val="1000"/>
              </a:spcBef>
              <a:spcAft>
                <a:spcPts val="0"/>
              </a:spcAft>
              <a:buSzPts val="960"/>
              <a:buChar char="►"/>
              <a:defRPr sz="1200"/>
            </a:lvl8pPr>
            <a:lvl9pPr marL="4114800" lvl="8" indent="-289559" algn="l">
              <a:spcBef>
                <a:spcPts val="1000"/>
              </a:spcBef>
              <a:spcAft>
                <a:spcPts val="0"/>
              </a:spcAft>
              <a:buSzPts val="960"/>
              <a:buChar char="►"/>
              <a:defRPr sz="1200"/>
            </a:lvl9pPr>
          </a:lstStyle>
          <a:p>
            <a:endParaRPr/>
          </a:p>
        </p:txBody>
      </p:sp>
      <p:sp>
        <p:nvSpPr>
          <p:cNvPr id="69" name="Google Shape;69;p23"/>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3"/>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3"/>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3600"/>
              <a:buFont typeface="Century Gothic"/>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24"/>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24"/>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4"/>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77"/>
        <p:cNvGrpSpPr/>
        <p:nvPr/>
      </p:nvGrpSpPr>
      <p:grpSpPr>
        <a:xfrm>
          <a:off x="0" y="0"/>
          <a:ext cx="0" cy="0"/>
          <a:chOff x="0" y="0"/>
          <a:chExt cx="0" cy="0"/>
        </a:xfrm>
      </p:grpSpPr>
      <p:sp>
        <p:nvSpPr>
          <p:cNvPr id="78" name="Google Shape;78;p25"/>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5"/>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25"/>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5"/>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OBJECT_WITH_CAPTION_TEXT">
    <p:spTree>
      <p:nvGrpSpPr>
        <p:cNvPr id="1" name="Shape 82"/>
        <p:cNvGrpSpPr/>
        <p:nvPr/>
      </p:nvGrpSpPr>
      <p:grpSpPr>
        <a:xfrm>
          <a:off x="0" y="0"/>
          <a:ext cx="0" cy="0"/>
          <a:chOff x="0" y="0"/>
          <a:chExt cx="0" cy="0"/>
        </a:xfrm>
      </p:grpSpPr>
      <p:grpSp>
        <p:nvGrpSpPr>
          <p:cNvPr id="83" name="Google Shape;83;p26"/>
          <p:cNvGrpSpPr/>
          <p:nvPr/>
        </p:nvGrpSpPr>
        <p:grpSpPr>
          <a:xfrm>
            <a:off x="0" y="0"/>
            <a:ext cx="12192000" cy="6858000"/>
            <a:chOff x="0" y="0"/>
            <a:chExt cx="12192000" cy="6858000"/>
          </a:xfrm>
        </p:grpSpPr>
        <p:sp>
          <p:nvSpPr>
            <p:cNvPr id="84" name="Google Shape;84;p26"/>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6"/>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26"/>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6"/>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26"/>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26"/>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26"/>
            <p:cNvSpPr/>
            <p:nvPr/>
          </p:nvSpPr>
          <p:spPr>
            <a:xfrm>
              <a:off x="5713412" y="402165"/>
              <a:ext cx="6055253" cy="605367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26"/>
            <p:cNvSpPr/>
            <p:nvPr/>
          </p:nvSpPr>
          <p:spPr>
            <a:xfrm rot="-5677511">
              <a:off x="3140485" y="1826078"/>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26"/>
            <p:cNvSpPr/>
            <p:nvPr/>
          </p:nvSpPr>
          <p:spPr>
            <a:xfrm rot="-5400000">
              <a:off x="2229377" y="2801721"/>
              <a:ext cx="6053670" cy="1254558"/>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93" name="Google Shape;93;p26"/>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94" name="Google Shape;94;p26"/>
          <p:cNvSpPr txBox="1">
            <a:spLocks noGrp="1"/>
          </p:cNvSpPr>
          <p:nvPr>
            <p:ph type="title"/>
          </p:nvPr>
        </p:nvSpPr>
        <p:spPr>
          <a:xfrm>
            <a:off x="1154955" y="1295400"/>
            <a:ext cx="2793158" cy="16002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2"/>
              </a:buClr>
              <a:buSzPts val="2400"/>
              <a:buFont typeface="Century Gothic"/>
              <a:buNone/>
              <a:defRPr sz="24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5" name="Google Shape;95;p26"/>
          <p:cNvSpPr txBox="1">
            <a:spLocks noGrp="1"/>
          </p:cNvSpPr>
          <p:nvPr>
            <p:ph type="body" idx="1"/>
          </p:nvPr>
        </p:nvSpPr>
        <p:spPr>
          <a:xfrm>
            <a:off x="5781146" y="1447800"/>
            <a:ext cx="5190066" cy="4572000"/>
          </a:xfrm>
          <a:prstGeom prst="rect">
            <a:avLst/>
          </a:prstGeom>
          <a:noFill/>
          <a:ln>
            <a:noFill/>
          </a:ln>
        </p:spPr>
        <p:txBody>
          <a:bodyPr spcFirstLastPara="1" wrap="square" lIns="91425" tIns="45700" rIns="91425" bIns="45700" anchor="ctr"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96" name="Google Shape;96;p26"/>
          <p:cNvSpPr txBox="1">
            <a:spLocks noGrp="1"/>
          </p:cNvSpPr>
          <p:nvPr>
            <p:ph type="body" idx="2"/>
          </p:nvPr>
        </p:nvSpPr>
        <p:spPr>
          <a:xfrm>
            <a:off x="1154954" y="3129280"/>
            <a:ext cx="2793158" cy="2895599"/>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solidFill>
                  <a:srgbClr val="EE52A4"/>
                </a:solidFill>
              </a:defRPr>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97" name="Google Shape;97;p26"/>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26"/>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26"/>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26"/>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spTree>
      <p:nvGrpSpPr>
        <p:cNvPr id="1" name="Shape 101"/>
        <p:cNvGrpSpPr/>
        <p:nvPr/>
      </p:nvGrpSpPr>
      <p:grpSpPr>
        <a:xfrm>
          <a:off x="0" y="0"/>
          <a:ext cx="0" cy="0"/>
          <a:chOff x="0" y="0"/>
          <a:chExt cx="0" cy="0"/>
        </a:xfrm>
      </p:grpSpPr>
      <p:grpSp>
        <p:nvGrpSpPr>
          <p:cNvPr id="102" name="Google Shape;102;p27"/>
          <p:cNvGrpSpPr/>
          <p:nvPr/>
        </p:nvGrpSpPr>
        <p:grpSpPr>
          <a:xfrm>
            <a:off x="0" y="0"/>
            <a:ext cx="12192000" cy="6858000"/>
            <a:chOff x="0" y="0"/>
            <a:chExt cx="12192000" cy="6858000"/>
          </a:xfrm>
        </p:grpSpPr>
        <p:sp>
          <p:nvSpPr>
            <p:cNvPr id="103" name="Google Shape;103;p27"/>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27"/>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27"/>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27"/>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27"/>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27"/>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27"/>
            <p:cNvSpPr/>
            <p:nvPr/>
          </p:nvSpPr>
          <p:spPr>
            <a:xfrm>
              <a:off x="6172200" y="402165"/>
              <a:ext cx="5596465" cy="605367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27"/>
            <p:cNvSpPr/>
            <p:nvPr/>
          </p:nvSpPr>
          <p:spPr>
            <a:xfrm rot="-5677511">
              <a:off x="4203594" y="1826078"/>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27"/>
            <p:cNvSpPr/>
            <p:nvPr/>
          </p:nvSpPr>
          <p:spPr>
            <a:xfrm rot="-5400000">
              <a:off x="3295432" y="2801721"/>
              <a:ext cx="6053670" cy="1254558"/>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112" name="Google Shape;112;p27"/>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13" name="Google Shape;113;p27"/>
          <p:cNvSpPr txBox="1">
            <a:spLocks noGrp="1"/>
          </p:cNvSpPr>
          <p:nvPr>
            <p:ph type="title"/>
          </p:nvPr>
        </p:nvSpPr>
        <p:spPr>
          <a:xfrm>
            <a:off x="1154955" y="1693333"/>
            <a:ext cx="3865134" cy="1735667"/>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2"/>
              </a:buClr>
              <a:buSzPts val="3600"/>
              <a:buFont typeface="Century Gothic"/>
              <a:buNone/>
              <a:defRPr sz="36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 name="Google Shape;114;p27"/>
          <p:cNvSpPr>
            <a:spLocks noGrp="1"/>
          </p:cNvSpPr>
          <p:nvPr>
            <p:ph type="pic" idx="2"/>
          </p:nvPr>
        </p:nvSpPr>
        <p:spPr>
          <a:xfrm>
            <a:off x="6547870" y="1143000"/>
            <a:ext cx="3227193" cy="4572000"/>
          </a:xfrm>
          <a:prstGeom prst="roundRect">
            <a:avLst>
              <a:gd name="adj" fmla="val 1858"/>
            </a:avLst>
          </a:prstGeom>
          <a:noFill/>
          <a:ln>
            <a:noFill/>
          </a:ln>
          <a:effectLst>
            <a:outerShdw blurRad="50800" dist="50800" dir="5400000" algn="tl" rotWithShape="0">
              <a:srgbClr val="000000">
                <a:alpha val="42745"/>
              </a:srgbClr>
            </a:outerShdw>
          </a:effectLst>
        </p:spPr>
        <p:txBody>
          <a:bodyPr spcFirstLastPara="1" wrap="square" lIns="91425" tIns="45700" rIns="91425" bIns="45700" anchor="t" anchorCtr="0">
            <a:normAutofit/>
          </a:bodyPr>
          <a:lstStyle>
            <a:lvl1pPr marR="0" lvl="0" algn="ctr"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115" name="Google Shape;115;p27"/>
          <p:cNvSpPr txBox="1">
            <a:spLocks noGrp="1"/>
          </p:cNvSpPr>
          <p:nvPr>
            <p:ph type="body" idx="1"/>
          </p:nvPr>
        </p:nvSpPr>
        <p:spPr>
          <a:xfrm>
            <a:off x="1154954" y="3657600"/>
            <a:ext cx="3859212" cy="1371600"/>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solidFill>
                  <a:srgbClr val="EE52A4"/>
                </a:solidFill>
              </a:defRPr>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116" name="Google Shape;116;p27"/>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p27"/>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8" name="Google Shape;118;p27"/>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27"/>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grpSp>
        <p:nvGrpSpPr>
          <p:cNvPr id="6" name="Google Shape;6;p16"/>
          <p:cNvGrpSpPr/>
          <p:nvPr/>
        </p:nvGrpSpPr>
        <p:grpSpPr>
          <a:xfrm>
            <a:off x="0" y="0"/>
            <a:ext cx="12192000" cy="6858000"/>
            <a:chOff x="0" y="0"/>
            <a:chExt cx="12192000" cy="6858000"/>
          </a:xfrm>
        </p:grpSpPr>
        <p:sp>
          <p:nvSpPr>
            <p:cNvPr id="7" name="Google Shape;7;p16"/>
            <p:cNvSpPr/>
            <p:nvPr/>
          </p:nvSpPr>
          <p:spPr>
            <a:xfrm>
              <a:off x="0" y="0"/>
              <a:ext cx="12192000" cy="6858000"/>
            </a:xfrm>
            <a:prstGeom prst="rect">
              <a:avLst/>
            </a:prstGeom>
            <a:blipFill rotWithShape="1">
              <a:blip r:embed="rId19">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8;p16"/>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9;p16"/>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16"/>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16"/>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16"/>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16"/>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16"/>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sp>
        <p:sp>
          <p:nvSpPr>
            <p:cNvPr id="15" name="Google Shape;15;p16"/>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6" name="Google Shape;16;p16"/>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lt2"/>
              </a:buClr>
              <a:buSzPts val="3600"/>
              <a:buFont typeface="Century Gothic"/>
              <a:buNone/>
              <a:defRPr sz="3600" b="0" i="0" u="none" strike="noStrike" cap="none">
                <a:solidFill>
                  <a:schemeClr val="lt2"/>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2"/>
                </a:solidFill>
              </a:defRPr>
            </a:lvl2pPr>
            <a:lvl3pPr marR="0" lvl="2" algn="l" rtl="0">
              <a:spcBef>
                <a:spcPts val="0"/>
              </a:spcBef>
              <a:spcAft>
                <a:spcPts val="0"/>
              </a:spcAft>
              <a:buSzPts val="1400"/>
              <a:buNone/>
              <a:defRPr sz="1800" b="0" i="0" u="none" strike="noStrike" cap="none">
                <a:solidFill>
                  <a:schemeClr val="dk2"/>
                </a:solidFill>
              </a:defRPr>
            </a:lvl3pPr>
            <a:lvl4pPr marR="0" lvl="3" algn="l" rtl="0">
              <a:spcBef>
                <a:spcPts val="0"/>
              </a:spcBef>
              <a:spcAft>
                <a:spcPts val="0"/>
              </a:spcAft>
              <a:buSzPts val="1400"/>
              <a:buNone/>
              <a:defRPr sz="1800" b="0" i="0" u="none" strike="noStrike" cap="none">
                <a:solidFill>
                  <a:schemeClr val="dk2"/>
                </a:solidFill>
              </a:defRPr>
            </a:lvl4pPr>
            <a:lvl5pPr marR="0" lvl="4" algn="l" rtl="0">
              <a:spcBef>
                <a:spcPts val="0"/>
              </a:spcBef>
              <a:spcAft>
                <a:spcPts val="0"/>
              </a:spcAft>
              <a:buSzPts val="1400"/>
              <a:buNone/>
              <a:defRPr sz="1800" b="0" i="0" u="none" strike="noStrike" cap="none">
                <a:solidFill>
                  <a:schemeClr val="dk2"/>
                </a:solidFill>
              </a:defRPr>
            </a:lvl5pPr>
            <a:lvl6pPr marR="0" lvl="5" algn="l" rtl="0">
              <a:spcBef>
                <a:spcPts val="0"/>
              </a:spcBef>
              <a:spcAft>
                <a:spcPts val="0"/>
              </a:spcAft>
              <a:buSzPts val="1400"/>
              <a:buNone/>
              <a:defRPr sz="1800" b="0" i="0" u="none" strike="noStrike" cap="none">
                <a:solidFill>
                  <a:schemeClr val="dk2"/>
                </a:solidFill>
              </a:defRPr>
            </a:lvl6pPr>
            <a:lvl7pPr marR="0" lvl="6" algn="l" rtl="0">
              <a:spcBef>
                <a:spcPts val="0"/>
              </a:spcBef>
              <a:spcAft>
                <a:spcPts val="0"/>
              </a:spcAft>
              <a:buSzPts val="1400"/>
              <a:buNone/>
              <a:defRPr sz="1800" b="0" i="0" u="none" strike="noStrike" cap="none">
                <a:solidFill>
                  <a:schemeClr val="dk2"/>
                </a:solidFill>
              </a:defRPr>
            </a:lvl7pPr>
            <a:lvl8pPr marR="0" lvl="7" algn="l" rtl="0">
              <a:spcBef>
                <a:spcPts val="0"/>
              </a:spcBef>
              <a:spcAft>
                <a:spcPts val="0"/>
              </a:spcAft>
              <a:buSzPts val="1400"/>
              <a:buNone/>
              <a:defRPr sz="1800" b="0" i="0" u="none" strike="noStrike" cap="none">
                <a:solidFill>
                  <a:schemeClr val="dk2"/>
                </a:solidFill>
              </a:defRPr>
            </a:lvl8pPr>
            <a:lvl9pPr marR="0" lvl="8" algn="l" rtl="0">
              <a:spcBef>
                <a:spcPts val="0"/>
              </a:spcBef>
              <a:spcAft>
                <a:spcPts val="0"/>
              </a:spcAft>
              <a:buSzPts val="1400"/>
              <a:buNone/>
              <a:defRPr sz="1800" b="0" i="0" u="none" strike="noStrike" cap="none">
                <a:solidFill>
                  <a:schemeClr val="dk2"/>
                </a:solidFill>
              </a:defRPr>
            </a:lvl9pPr>
          </a:lstStyle>
          <a:p>
            <a:endParaRPr/>
          </a:p>
        </p:txBody>
      </p:sp>
      <p:sp>
        <p:nvSpPr>
          <p:cNvPr id="17" name="Google Shape;17;p16"/>
          <p:cNvSpPr txBox="1">
            <a:spLocks noGrp="1"/>
          </p:cNvSpPr>
          <p:nvPr>
            <p:ph type="body" idx="1"/>
          </p:nvPr>
        </p:nvSpPr>
        <p:spPr>
          <a:xfrm>
            <a:off x="1154954" y="2603500"/>
            <a:ext cx="8761413" cy="3416300"/>
          </a:xfrm>
          <a:prstGeom prst="rect">
            <a:avLst/>
          </a:prstGeom>
          <a:noFill/>
          <a:ln>
            <a:noFill/>
          </a:ln>
        </p:spPr>
        <p:txBody>
          <a:bodyPr spcFirstLastPara="1" wrap="square" lIns="91425" tIns="45700" rIns="91425" bIns="45700" anchor="t" anchorCtr="0">
            <a:normAutofit/>
          </a:bodyPr>
          <a:lstStyle>
            <a:lvl1pPr marL="457200" marR="0" lvl="0" indent="-320040" algn="l" rtl="0">
              <a:spcBef>
                <a:spcPts val="1000"/>
              </a:spcBef>
              <a:spcAft>
                <a:spcPts val="0"/>
              </a:spcAft>
              <a:buClr>
                <a:schemeClr val="accent1"/>
              </a:buClr>
              <a:buSzPts val="144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09880" algn="l" rtl="0">
              <a:spcBef>
                <a:spcPts val="1000"/>
              </a:spcBef>
              <a:spcAft>
                <a:spcPts val="0"/>
              </a:spcAft>
              <a:buClr>
                <a:schemeClr val="accent1"/>
              </a:buClr>
              <a:buSzPts val="128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299719" algn="l" rtl="0">
              <a:spcBef>
                <a:spcPts val="1000"/>
              </a:spcBef>
              <a:spcAft>
                <a:spcPts val="0"/>
              </a:spcAft>
              <a:buClr>
                <a:schemeClr val="accent1"/>
              </a:buClr>
              <a:buSzPts val="112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289559" algn="l" rtl="0">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289559" algn="l" rtl="0">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8" name="Google Shape;18;p16"/>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00" b="1" i="0" u="none" strike="noStrike" cap="none">
                <a:solidFill>
                  <a:schemeClr val="accent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9" name="Google Shape;19;p16"/>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1" i="0" u="none" strike="noStrike" cap="none">
                <a:solidFill>
                  <a:schemeClr val="accent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0" name="Google Shape;20;p16"/>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16"/>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marR="0" lvl="0" indent="0" algn="ctr" rtl="0">
              <a:spcBef>
                <a:spcPts val="0"/>
              </a:spcBef>
              <a:buNone/>
              <a:defRPr sz="2800" b="0" i="0" u="none" strike="noStrike" cap="none">
                <a:solidFill>
                  <a:schemeClr val="lt1"/>
                </a:solidFill>
                <a:latin typeface="Century Gothic"/>
                <a:ea typeface="Century Gothic"/>
                <a:cs typeface="Century Gothic"/>
                <a:sym typeface="Century Gothic"/>
              </a:defRPr>
            </a:lvl1pPr>
            <a:lvl2pPr marL="0" marR="0" lvl="1" indent="0" algn="ctr" rtl="0">
              <a:spcBef>
                <a:spcPts val="0"/>
              </a:spcBef>
              <a:buNone/>
              <a:defRPr sz="2800" b="0" i="0" u="none" strike="noStrike" cap="none">
                <a:solidFill>
                  <a:schemeClr val="lt1"/>
                </a:solidFill>
                <a:latin typeface="Century Gothic"/>
                <a:ea typeface="Century Gothic"/>
                <a:cs typeface="Century Gothic"/>
                <a:sym typeface="Century Gothic"/>
              </a:defRPr>
            </a:lvl2pPr>
            <a:lvl3pPr marL="0" marR="0" lvl="2" indent="0" algn="ctr" rtl="0">
              <a:spcBef>
                <a:spcPts val="0"/>
              </a:spcBef>
              <a:buNone/>
              <a:defRPr sz="2800" b="0" i="0" u="none" strike="noStrike" cap="none">
                <a:solidFill>
                  <a:schemeClr val="lt1"/>
                </a:solidFill>
                <a:latin typeface="Century Gothic"/>
                <a:ea typeface="Century Gothic"/>
                <a:cs typeface="Century Gothic"/>
                <a:sym typeface="Century Gothic"/>
              </a:defRPr>
            </a:lvl3pPr>
            <a:lvl4pPr marL="0" marR="0" lvl="3" indent="0" algn="ctr" rtl="0">
              <a:spcBef>
                <a:spcPts val="0"/>
              </a:spcBef>
              <a:buNone/>
              <a:defRPr sz="2800" b="0" i="0" u="none" strike="noStrike" cap="none">
                <a:solidFill>
                  <a:schemeClr val="lt1"/>
                </a:solidFill>
                <a:latin typeface="Century Gothic"/>
                <a:ea typeface="Century Gothic"/>
                <a:cs typeface="Century Gothic"/>
                <a:sym typeface="Century Gothic"/>
              </a:defRPr>
            </a:lvl4pPr>
            <a:lvl5pPr marL="0" marR="0" lvl="4" indent="0" algn="ctr" rtl="0">
              <a:spcBef>
                <a:spcPts val="0"/>
              </a:spcBef>
              <a:buNone/>
              <a:defRPr sz="2800" b="0" i="0" u="none" strike="noStrike" cap="none">
                <a:solidFill>
                  <a:schemeClr val="lt1"/>
                </a:solidFill>
                <a:latin typeface="Century Gothic"/>
                <a:ea typeface="Century Gothic"/>
                <a:cs typeface="Century Gothic"/>
                <a:sym typeface="Century Gothic"/>
              </a:defRPr>
            </a:lvl5pPr>
            <a:lvl6pPr marL="0" marR="0" lvl="5" indent="0" algn="ctr" rtl="0">
              <a:spcBef>
                <a:spcPts val="0"/>
              </a:spcBef>
              <a:buNone/>
              <a:defRPr sz="2800" b="0" i="0" u="none" strike="noStrike" cap="none">
                <a:solidFill>
                  <a:schemeClr val="lt1"/>
                </a:solidFill>
                <a:latin typeface="Century Gothic"/>
                <a:ea typeface="Century Gothic"/>
                <a:cs typeface="Century Gothic"/>
                <a:sym typeface="Century Gothic"/>
              </a:defRPr>
            </a:lvl6pPr>
            <a:lvl7pPr marL="0" marR="0" lvl="6" indent="0" algn="ctr" rtl="0">
              <a:spcBef>
                <a:spcPts val="0"/>
              </a:spcBef>
              <a:buNone/>
              <a:defRPr sz="2800" b="0" i="0" u="none" strike="noStrike" cap="none">
                <a:solidFill>
                  <a:schemeClr val="lt1"/>
                </a:solidFill>
                <a:latin typeface="Century Gothic"/>
                <a:ea typeface="Century Gothic"/>
                <a:cs typeface="Century Gothic"/>
                <a:sym typeface="Century Gothic"/>
              </a:defRPr>
            </a:lvl7pPr>
            <a:lvl8pPr marL="0" marR="0" lvl="7" indent="0" algn="ctr" rtl="0">
              <a:spcBef>
                <a:spcPts val="0"/>
              </a:spcBef>
              <a:buNone/>
              <a:defRPr sz="2800" b="0" i="0" u="none" strike="noStrike" cap="none">
                <a:solidFill>
                  <a:schemeClr val="lt1"/>
                </a:solidFill>
                <a:latin typeface="Century Gothic"/>
                <a:ea typeface="Century Gothic"/>
                <a:cs typeface="Century Gothic"/>
                <a:sym typeface="Century Gothic"/>
              </a:defRPr>
            </a:lvl8pPr>
            <a:lvl9pPr marL="0" marR="0" lvl="8" indent="0" algn="ctr" rtl="0">
              <a:spcBef>
                <a:spcPts val="0"/>
              </a:spcBef>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45"/>
        <p:cNvGrpSpPr/>
        <p:nvPr/>
      </p:nvGrpSpPr>
      <p:grpSpPr>
        <a:xfrm>
          <a:off x="0" y="0"/>
          <a:ext cx="0" cy="0"/>
          <a:chOff x="0" y="0"/>
          <a:chExt cx="0" cy="0"/>
        </a:xfrm>
      </p:grpSpPr>
      <p:grpSp>
        <p:nvGrpSpPr>
          <p:cNvPr id="246" name="Google Shape;246;p19"/>
          <p:cNvGrpSpPr/>
          <p:nvPr/>
        </p:nvGrpSpPr>
        <p:grpSpPr>
          <a:xfrm>
            <a:off x="0" y="0"/>
            <a:ext cx="12192000" cy="6858000"/>
            <a:chOff x="0" y="0"/>
            <a:chExt cx="12192000" cy="6858000"/>
          </a:xfrm>
        </p:grpSpPr>
        <p:sp>
          <p:nvSpPr>
            <p:cNvPr id="247" name="Google Shape;247;p19"/>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19"/>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19"/>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19"/>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9"/>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9"/>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9"/>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dk1">
                <a:alpha val="2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9"/>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dk1"/>
            </a:solidFill>
            <a:ln>
              <a:noFill/>
            </a:ln>
          </p:spPr>
        </p:sp>
        <p:sp>
          <p:nvSpPr>
            <p:cNvPr id="255" name="Google Shape;255;p19"/>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dk1"/>
            </a:solidFill>
            <a:ln>
              <a:noFill/>
            </a:ln>
          </p:spPr>
        </p:sp>
      </p:grpSp>
      <p:sp>
        <p:nvSpPr>
          <p:cNvPr id="256" name="Google Shape;256;p19"/>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dk2"/>
              </a:buClr>
              <a:buSzPts val="3600"/>
              <a:buFont typeface="Century Gothic"/>
              <a:buNone/>
              <a:defRPr sz="3600" b="0" i="0" u="none" strike="noStrike" cap="none">
                <a:solidFill>
                  <a:schemeClr val="dk2"/>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lt2"/>
                </a:solidFill>
              </a:defRPr>
            </a:lvl2pPr>
            <a:lvl3pPr marR="0" lvl="2" algn="l" rtl="0">
              <a:spcBef>
                <a:spcPts val="0"/>
              </a:spcBef>
              <a:spcAft>
                <a:spcPts val="0"/>
              </a:spcAft>
              <a:buSzPts val="1400"/>
              <a:buNone/>
              <a:defRPr sz="1800" b="0" i="0" u="none" strike="noStrike" cap="none">
                <a:solidFill>
                  <a:schemeClr val="lt2"/>
                </a:solidFill>
              </a:defRPr>
            </a:lvl3pPr>
            <a:lvl4pPr marR="0" lvl="3" algn="l" rtl="0">
              <a:spcBef>
                <a:spcPts val="0"/>
              </a:spcBef>
              <a:spcAft>
                <a:spcPts val="0"/>
              </a:spcAft>
              <a:buSzPts val="1400"/>
              <a:buNone/>
              <a:defRPr sz="1800" b="0" i="0" u="none" strike="noStrike" cap="none">
                <a:solidFill>
                  <a:schemeClr val="lt2"/>
                </a:solidFill>
              </a:defRPr>
            </a:lvl4pPr>
            <a:lvl5pPr marR="0" lvl="4" algn="l" rtl="0">
              <a:spcBef>
                <a:spcPts val="0"/>
              </a:spcBef>
              <a:spcAft>
                <a:spcPts val="0"/>
              </a:spcAft>
              <a:buSzPts val="1400"/>
              <a:buNone/>
              <a:defRPr sz="1800" b="0" i="0" u="none" strike="noStrike" cap="none">
                <a:solidFill>
                  <a:schemeClr val="lt2"/>
                </a:solidFill>
              </a:defRPr>
            </a:lvl5pPr>
            <a:lvl6pPr marR="0" lvl="5" algn="l" rtl="0">
              <a:spcBef>
                <a:spcPts val="0"/>
              </a:spcBef>
              <a:spcAft>
                <a:spcPts val="0"/>
              </a:spcAft>
              <a:buSzPts val="1400"/>
              <a:buNone/>
              <a:defRPr sz="1800" b="0" i="0" u="none" strike="noStrike" cap="none">
                <a:solidFill>
                  <a:schemeClr val="lt2"/>
                </a:solidFill>
              </a:defRPr>
            </a:lvl6pPr>
            <a:lvl7pPr marR="0" lvl="6" algn="l" rtl="0">
              <a:spcBef>
                <a:spcPts val="0"/>
              </a:spcBef>
              <a:spcAft>
                <a:spcPts val="0"/>
              </a:spcAft>
              <a:buSzPts val="1400"/>
              <a:buNone/>
              <a:defRPr sz="1800" b="0" i="0" u="none" strike="noStrike" cap="none">
                <a:solidFill>
                  <a:schemeClr val="lt2"/>
                </a:solidFill>
              </a:defRPr>
            </a:lvl7pPr>
            <a:lvl8pPr marR="0" lvl="7" algn="l" rtl="0">
              <a:spcBef>
                <a:spcPts val="0"/>
              </a:spcBef>
              <a:spcAft>
                <a:spcPts val="0"/>
              </a:spcAft>
              <a:buSzPts val="1400"/>
              <a:buNone/>
              <a:defRPr sz="1800" b="0" i="0" u="none" strike="noStrike" cap="none">
                <a:solidFill>
                  <a:schemeClr val="lt2"/>
                </a:solidFill>
              </a:defRPr>
            </a:lvl8pPr>
            <a:lvl9pPr marR="0" lvl="8" algn="l" rtl="0">
              <a:spcBef>
                <a:spcPts val="0"/>
              </a:spcBef>
              <a:spcAft>
                <a:spcPts val="0"/>
              </a:spcAft>
              <a:buSzPts val="1400"/>
              <a:buNone/>
              <a:defRPr sz="1800" b="0" i="0" u="none" strike="noStrike" cap="none">
                <a:solidFill>
                  <a:schemeClr val="lt2"/>
                </a:solidFill>
              </a:defRPr>
            </a:lvl9pPr>
          </a:lstStyle>
          <a:p>
            <a:endParaRPr/>
          </a:p>
        </p:txBody>
      </p:sp>
      <p:sp>
        <p:nvSpPr>
          <p:cNvPr id="257" name="Google Shape;257;p19"/>
          <p:cNvSpPr txBox="1">
            <a:spLocks noGrp="1"/>
          </p:cNvSpPr>
          <p:nvPr>
            <p:ph type="body" idx="1"/>
          </p:nvPr>
        </p:nvSpPr>
        <p:spPr>
          <a:xfrm>
            <a:off x="1154954" y="2603500"/>
            <a:ext cx="8761413" cy="3416300"/>
          </a:xfrm>
          <a:prstGeom prst="rect">
            <a:avLst/>
          </a:prstGeom>
          <a:noFill/>
          <a:ln>
            <a:noFill/>
          </a:ln>
        </p:spPr>
        <p:txBody>
          <a:bodyPr spcFirstLastPara="1" wrap="square" lIns="91425" tIns="45700" rIns="91425" bIns="45700" anchor="t" anchorCtr="0">
            <a:normAutofit/>
          </a:bodyPr>
          <a:lstStyle>
            <a:lvl1pPr marL="457200" marR="0" lvl="0" indent="-320040" algn="l" rtl="0">
              <a:spcBef>
                <a:spcPts val="1000"/>
              </a:spcBef>
              <a:spcAft>
                <a:spcPts val="0"/>
              </a:spcAft>
              <a:buClr>
                <a:schemeClr val="accent1"/>
              </a:buClr>
              <a:buSzPts val="1440"/>
              <a:buFont typeface="Noto Sans Symbols"/>
              <a:buChar char="►"/>
              <a:defRPr sz="1800" b="0" i="0" u="none" strike="noStrike" cap="none">
                <a:solidFill>
                  <a:srgbClr val="FEFEFE"/>
                </a:solidFill>
                <a:latin typeface="Century Gothic"/>
                <a:ea typeface="Century Gothic"/>
                <a:cs typeface="Century Gothic"/>
                <a:sym typeface="Century Gothic"/>
              </a:defRPr>
            </a:lvl1pPr>
            <a:lvl2pPr marL="914400" marR="0" lvl="1" indent="-309880" algn="l" rtl="0">
              <a:spcBef>
                <a:spcPts val="1000"/>
              </a:spcBef>
              <a:spcAft>
                <a:spcPts val="0"/>
              </a:spcAft>
              <a:buClr>
                <a:schemeClr val="accent1"/>
              </a:buClr>
              <a:buSzPts val="1280"/>
              <a:buFont typeface="Noto Sans Symbols"/>
              <a:buChar char="►"/>
              <a:defRPr sz="1600" b="0" i="0" u="none" strike="noStrike" cap="none">
                <a:solidFill>
                  <a:srgbClr val="FEFEFE"/>
                </a:solidFill>
                <a:latin typeface="Century Gothic"/>
                <a:ea typeface="Century Gothic"/>
                <a:cs typeface="Century Gothic"/>
                <a:sym typeface="Century Gothic"/>
              </a:defRPr>
            </a:lvl2pPr>
            <a:lvl3pPr marL="1371600" marR="0" lvl="2" indent="-299719" algn="l" rtl="0">
              <a:spcBef>
                <a:spcPts val="1000"/>
              </a:spcBef>
              <a:spcAft>
                <a:spcPts val="0"/>
              </a:spcAft>
              <a:buClr>
                <a:schemeClr val="accent1"/>
              </a:buClr>
              <a:buSzPts val="1120"/>
              <a:buFont typeface="Noto Sans Symbols"/>
              <a:buChar char="►"/>
              <a:defRPr sz="1400" b="0" i="0" u="none" strike="noStrike" cap="none">
                <a:solidFill>
                  <a:srgbClr val="FEFEFE"/>
                </a:solidFill>
                <a:latin typeface="Century Gothic"/>
                <a:ea typeface="Century Gothic"/>
                <a:cs typeface="Century Gothic"/>
                <a:sym typeface="Century Gothic"/>
              </a:defRPr>
            </a:lvl3pPr>
            <a:lvl4pPr marL="1828800" marR="0" lvl="3" indent="-289560" algn="l" rtl="0">
              <a:spcBef>
                <a:spcPts val="1000"/>
              </a:spcBef>
              <a:spcAft>
                <a:spcPts val="0"/>
              </a:spcAft>
              <a:buClr>
                <a:schemeClr val="accent1"/>
              </a:buClr>
              <a:buSzPts val="960"/>
              <a:buFont typeface="Noto Sans Symbols"/>
              <a:buChar char="►"/>
              <a:defRPr sz="1200" b="0" i="0" u="none" strike="noStrike" cap="none">
                <a:solidFill>
                  <a:srgbClr val="FEFEFE"/>
                </a:solidFill>
                <a:latin typeface="Century Gothic"/>
                <a:ea typeface="Century Gothic"/>
                <a:cs typeface="Century Gothic"/>
                <a:sym typeface="Century Gothic"/>
              </a:defRPr>
            </a:lvl4pPr>
            <a:lvl5pPr marL="2286000" marR="0" lvl="4" indent="-289560" algn="l" rtl="0">
              <a:spcBef>
                <a:spcPts val="1000"/>
              </a:spcBef>
              <a:spcAft>
                <a:spcPts val="0"/>
              </a:spcAft>
              <a:buClr>
                <a:schemeClr val="accent1"/>
              </a:buClr>
              <a:buSzPts val="960"/>
              <a:buFont typeface="Noto Sans Symbols"/>
              <a:buChar char="►"/>
              <a:defRPr sz="1200" b="0" i="0" u="none" strike="noStrike" cap="none">
                <a:solidFill>
                  <a:srgbClr val="FEFEFE"/>
                </a:solidFill>
                <a:latin typeface="Century Gothic"/>
                <a:ea typeface="Century Gothic"/>
                <a:cs typeface="Century Gothic"/>
                <a:sym typeface="Century Gothic"/>
              </a:defRPr>
            </a:lvl5pPr>
            <a:lvl6pPr marL="2743200" marR="0" lvl="5" indent="-289560" algn="l" rtl="0">
              <a:spcBef>
                <a:spcPts val="1000"/>
              </a:spcBef>
              <a:spcAft>
                <a:spcPts val="0"/>
              </a:spcAft>
              <a:buClr>
                <a:schemeClr val="accent1"/>
              </a:buClr>
              <a:buSzPts val="960"/>
              <a:buFont typeface="Noto Sans Symbols"/>
              <a:buChar char="►"/>
              <a:defRPr sz="1200" b="0" i="0" u="none" strike="noStrike" cap="none">
                <a:solidFill>
                  <a:srgbClr val="FEFEFE"/>
                </a:solidFill>
                <a:latin typeface="Century Gothic"/>
                <a:ea typeface="Century Gothic"/>
                <a:cs typeface="Century Gothic"/>
                <a:sym typeface="Century Gothic"/>
              </a:defRPr>
            </a:lvl6pPr>
            <a:lvl7pPr marL="3200400" marR="0" lvl="6" indent="-289560" algn="l" rtl="0">
              <a:spcBef>
                <a:spcPts val="1000"/>
              </a:spcBef>
              <a:spcAft>
                <a:spcPts val="0"/>
              </a:spcAft>
              <a:buClr>
                <a:schemeClr val="accent1"/>
              </a:buClr>
              <a:buSzPts val="960"/>
              <a:buFont typeface="Noto Sans Symbols"/>
              <a:buChar char="►"/>
              <a:defRPr sz="1200" b="0" i="0" u="none" strike="noStrike" cap="none">
                <a:solidFill>
                  <a:srgbClr val="FEFEFE"/>
                </a:solidFill>
                <a:latin typeface="Century Gothic"/>
                <a:ea typeface="Century Gothic"/>
                <a:cs typeface="Century Gothic"/>
                <a:sym typeface="Century Gothic"/>
              </a:defRPr>
            </a:lvl7pPr>
            <a:lvl8pPr marL="3657600" marR="0" lvl="7" indent="-289559" algn="l" rtl="0">
              <a:spcBef>
                <a:spcPts val="1000"/>
              </a:spcBef>
              <a:spcAft>
                <a:spcPts val="0"/>
              </a:spcAft>
              <a:buClr>
                <a:schemeClr val="accent1"/>
              </a:buClr>
              <a:buSzPts val="960"/>
              <a:buFont typeface="Noto Sans Symbols"/>
              <a:buChar char="►"/>
              <a:defRPr sz="1200" b="0" i="0" u="none" strike="noStrike" cap="none">
                <a:solidFill>
                  <a:srgbClr val="FEFEFE"/>
                </a:solidFill>
                <a:latin typeface="Century Gothic"/>
                <a:ea typeface="Century Gothic"/>
                <a:cs typeface="Century Gothic"/>
                <a:sym typeface="Century Gothic"/>
              </a:defRPr>
            </a:lvl8pPr>
            <a:lvl9pPr marL="4114800" marR="0" lvl="8" indent="-289559" algn="l" rtl="0">
              <a:spcBef>
                <a:spcPts val="1000"/>
              </a:spcBef>
              <a:spcAft>
                <a:spcPts val="0"/>
              </a:spcAft>
              <a:buClr>
                <a:schemeClr val="accent1"/>
              </a:buClr>
              <a:buSzPts val="960"/>
              <a:buFont typeface="Noto Sans Symbols"/>
              <a:buChar char="►"/>
              <a:defRPr sz="1200" b="0" i="0" u="none" strike="noStrike" cap="none">
                <a:solidFill>
                  <a:srgbClr val="FEFEFE"/>
                </a:solidFill>
                <a:latin typeface="Century Gothic"/>
                <a:ea typeface="Century Gothic"/>
                <a:cs typeface="Century Gothic"/>
                <a:sym typeface="Century Gothic"/>
              </a:defRPr>
            </a:lvl9pPr>
          </a:lstStyle>
          <a:p>
            <a:endParaRPr/>
          </a:p>
        </p:txBody>
      </p:sp>
      <p:sp>
        <p:nvSpPr>
          <p:cNvPr id="258" name="Google Shape;258;p19"/>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00" b="1" i="0" u="none" strike="noStrike" cap="none">
                <a:solidFill>
                  <a:schemeClr val="accent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259" name="Google Shape;259;p19"/>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1" i="0" u="none" strike="noStrike" cap="none">
                <a:solidFill>
                  <a:schemeClr val="accent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260" name="Google Shape;260;p19"/>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9"/>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marR="0" lvl="0" indent="0" algn="ctr" rtl="0">
              <a:spcBef>
                <a:spcPts val="0"/>
              </a:spcBef>
              <a:buNone/>
              <a:defRPr sz="2800" b="0" i="0" u="none" strike="noStrike" cap="none">
                <a:solidFill>
                  <a:schemeClr val="dk1"/>
                </a:solidFill>
                <a:latin typeface="Century Gothic"/>
                <a:ea typeface="Century Gothic"/>
                <a:cs typeface="Century Gothic"/>
                <a:sym typeface="Century Gothic"/>
              </a:defRPr>
            </a:lvl1pPr>
            <a:lvl2pPr marL="0" marR="0" lvl="1" indent="0" algn="ctr" rtl="0">
              <a:spcBef>
                <a:spcPts val="0"/>
              </a:spcBef>
              <a:buNone/>
              <a:defRPr sz="2800" b="0" i="0" u="none" strike="noStrike" cap="none">
                <a:solidFill>
                  <a:schemeClr val="dk1"/>
                </a:solidFill>
                <a:latin typeface="Century Gothic"/>
                <a:ea typeface="Century Gothic"/>
                <a:cs typeface="Century Gothic"/>
                <a:sym typeface="Century Gothic"/>
              </a:defRPr>
            </a:lvl2pPr>
            <a:lvl3pPr marL="0" marR="0" lvl="2" indent="0" algn="ctr" rtl="0">
              <a:spcBef>
                <a:spcPts val="0"/>
              </a:spcBef>
              <a:buNone/>
              <a:defRPr sz="2800" b="0" i="0" u="none" strike="noStrike" cap="none">
                <a:solidFill>
                  <a:schemeClr val="dk1"/>
                </a:solidFill>
                <a:latin typeface="Century Gothic"/>
                <a:ea typeface="Century Gothic"/>
                <a:cs typeface="Century Gothic"/>
                <a:sym typeface="Century Gothic"/>
              </a:defRPr>
            </a:lvl3pPr>
            <a:lvl4pPr marL="0" marR="0" lvl="3" indent="0" algn="ctr" rtl="0">
              <a:spcBef>
                <a:spcPts val="0"/>
              </a:spcBef>
              <a:buNone/>
              <a:defRPr sz="2800" b="0" i="0" u="none" strike="noStrike" cap="none">
                <a:solidFill>
                  <a:schemeClr val="dk1"/>
                </a:solidFill>
                <a:latin typeface="Century Gothic"/>
                <a:ea typeface="Century Gothic"/>
                <a:cs typeface="Century Gothic"/>
                <a:sym typeface="Century Gothic"/>
              </a:defRPr>
            </a:lvl4pPr>
            <a:lvl5pPr marL="0" marR="0" lvl="4" indent="0" algn="ctr" rtl="0">
              <a:spcBef>
                <a:spcPts val="0"/>
              </a:spcBef>
              <a:buNone/>
              <a:defRPr sz="2800" b="0" i="0" u="none" strike="noStrike" cap="none">
                <a:solidFill>
                  <a:schemeClr val="dk1"/>
                </a:solidFill>
                <a:latin typeface="Century Gothic"/>
                <a:ea typeface="Century Gothic"/>
                <a:cs typeface="Century Gothic"/>
                <a:sym typeface="Century Gothic"/>
              </a:defRPr>
            </a:lvl5pPr>
            <a:lvl6pPr marL="0" marR="0" lvl="5" indent="0" algn="ctr" rtl="0">
              <a:spcBef>
                <a:spcPts val="0"/>
              </a:spcBef>
              <a:buNone/>
              <a:defRPr sz="2800" b="0" i="0" u="none" strike="noStrike" cap="none">
                <a:solidFill>
                  <a:schemeClr val="dk1"/>
                </a:solidFill>
                <a:latin typeface="Century Gothic"/>
                <a:ea typeface="Century Gothic"/>
                <a:cs typeface="Century Gothic"/>
                <a:sym typeface="Century Gothic"/>
              </a:defRPr>
            </a:lvl6pPr>
            <a:lvl7pPr marL="0" marR="0" lvl="6" indent="0" algn="ctr" rtl="0">
              <a:spcBef>
                <a:spcPts val="0"/>
              </a:spcBef>
              <a:buNone/>
              <a:defRPr sz="2800" b="0" i="0" u="none" strike="noStrike" cap="none">
                <a:solidFill>
                  <a:schemeClr val="dk1"/>
                </a:solidFill>
                <a:latin typeface="Century Gothic"/>
                <a:ea typeface="Century Gothic"/>
                <a:cs typeface="Century Gothic"/>
                <a:sym typeface="Century Gothic"/>
              </a:defRPr>
            </a:lvl7pPr>
            <a:lvl8pPr marL="0" marR="0" lvl="7" indent="0" algn="ctr" rtl="0">
              <a:spcBef>
                <a:spcPts val="0"/>
              </a:spcBef>
              <a:buNone/>
              <a:defRPr sz="2800" b="0" i="0" u="none" strike="noStrike" cap="none">
                <a:solidFill>
                  <a:schemeClr val="dk1"/>
                </a:solidFill>
                <a:latin typeface="Century Gothic"/>
                <a:ea typeface="Century Gothic"/>
                <a:cs typeface="Century Gothic"/>
                <a:sym typeface="Century Gothic"/>
              </a:defRPr>
            </a:lvl8pPr>
            <a:lvl9pPr marL="0" marR="0" lvl="8" indent="0" algn="ctr" rtl="0">
              <a:spcBef>
                <a:spcPts val="0"/>
              </a:spcBef>
              <a:buNone/>
              <a:defRPr sz="2800" b="0" i="0" u="none" strike="noStrike" cap="none">
                <a:solidFill>
                  <a:schemeClr val="dk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1"/>
        <p:cNvGrpSpPr/>
        <p:nvPr/>
      </p:nvGrpSpPr>
      <p:grpSpPr>
        <a:xfrm>
          <a:off x="0" y="0"/>
          <a:ext cx="0" cy="0"/>
          <a:chOff x="0" y="0"/>
          <a:chExt cx="0" cy="0"/>
        </a:xfrm>
      </p:grpSpPr>
      <p:sp>
        <p:nvSpPr>
          <p:cNvPr id="272" name="Google Shape;272;p1"/>
          <p:cNvSpPr txBox="1">
            <a:spLocks noGrp="1"/>
          </p:cNvSpPr>
          <p:nvPr>
            <p:ph type="ctrTitle"/>
          </p:nvPr>
        </p:nvSpPr>
        <p:spPr>
          <a:xfrm>
            <a:off x="1683171" y="1143000"/>
            <a:ext cx="8825658" cy="3389217"/>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FFFFFF"/>
              </a:buClr>
              <a:buSzPts val="6600"/>
              <a:buFont typeface="Century Gothic"/>
              <a:buNone/>
            </a:pPr>
            <a:r>
              <a:rPr lang="en-GB" sz="6600">
                <a:solidFill>
                  <a:srgbClr val="FFFFFF"/>
                </a:solidFill>
              </a:rPr>
              <a:t>Nutrition for healthy Brains</a:t>
            </a:r>
            <a:endParaRPr/>
          </a:p>
        </p:txBody>
      </p:sp>
      <p:sp>
        <p:nvSpPr>
          <p:cNvPr id="273" name="Google Shape;273;p1"/>
          <p:cNvSpPr txBox="1">
            <a:spLocks noGrp="1"/>
          </p:cNvSpPr>
          <p:nvPr>
            <p:ph type="subTitle" idx="1"/>
          </p:nvPr>
        </p:nvSpPr>
        <p:spPr>
          <a:xfrm>
            <a:off x="1683171" y="5240851"/>
            <a:ext cx="8825658" cy="82893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SzPts val="880"/>
              <a:buNone/>
            </a:pPr>
            <a:r>
              <a:rPr lang="en-GB" sz="1100" b="0" i="0" u="none" strike="noStrike">
                <a:solidFill>
                  <a:schemeClr val="lt1"/>
                </a:solidFill>
                <a:latin typeface="Arial"/>
                <a:ea typeface="Arial"/>
                <a:cs typeface="Arial"/>
                <a:sym typeface="Arial"/>
              </a:rPr>
              <a:t>CHRISTCHURCH FOOD FESTIVAL EDUCATION TRUST REG CHARITY NO. 1127292.</a:t>
            </a:r>
            <a:endParaRPr/>
          </a:p>
          <a:p>
            <a:pPr marL="0" lvl="0" indent="0" algn="ctr" rtl="0">
              <a:lnSpc>
                <a:spcPct val="90000"/>
              </a:lnSpc>
              <a:spcBef>
                <a:spcPts val="0"/>
              </a:spcBef>
              <a:spcAft>
                <a:spcPts val="0"/>
              </a:spcAft>
              <a:buSzPts val="880"/>
              <a:buNone/>
            </a:pPr>
            <a:r>
              <a:rPr lang="en-GB" sz="1100" b="0">
                <a:solidFill>
                  <a:schemeClr val="lt1"/>
                </a:solidFill>
              </a:rPr>
              <a:t>BOURNEMOUTH UNIVERSITY. MSC NUTRITION AND BEHAVIOUR STUDENT: FRANCESCA </a:t>
            </a:r>
            <a:endParaRPr/>
          </a:p>
          <a:p>
            <a:pPr marL="0" lvl="0" indent="0" algn="ctr" rtl="0">
              <a:lnSpc>
                <a:spcPct val="90000"/>
              </a:lnSpc>
              <a:spcBef>
                <a:spcPts val="1000"/>
              </a:spcBef>
              <a:spcAft>
                <a:spcPts val="0"/>
              </a:spcAft>
              <a:buSzPts val="880"/>
              <a:buNone/>
            </a:pPr>
            <a:br>
              <a:rPr lang="en-GB" sz="1100">
                <a:solidFill>
                  <a:schemeClr val="dk2"/>
                </a:solidFill>
              </a:rPr>
            </a:br>
            <a:endParaRPr sz="1100">
              <a:solidFill>
                <a:schemeClr val="dk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55"/>
        <p:cNvGrpSpPr/>
        <p:nvPr/>
      </p:nvGrpSpPr>
      <p:grpSpPr>
        <a:xfrm>
          <a:off x="0" y="0"/>
          <a:ext cx="0" cy="0"/>
          <a:chOff x="0" y="0"/>
          <a:chExt cx="0" cy="0"/>
        </a:xfrm>
      </p:grpSpPr>
      <p:sp>
        <p:nvSpPr>
          <p:cNvPr id="356" name="Google Shape;356;p10"/>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3600"/>
              <a:buFont typeface="Century Gothic"/>
              <a:buNone/>
            </a:pPr>
            <a:r>
              <a:rPr lang="en-GB"/>
              <a:t>Water</a:t>
            </a:r>
            <a:endParaRPr/>
          </a:p>
        </p:txBody>
      </p:sp>
      <p:sp>
        <p:nvSpPr>
          <p:cNvPr id="357" name="Google Shape;357;p10"/>
          <p:cNvSpPr txBox="1">
            <a:spLocks noGrp="1"/>
          </p:cNvSpPr>
          <p:nvPr>
            <p:ph type="body" idx="1"/>
          </p:nvPr>
        </p:nvSpPr>
        <p:spPr>
          <a:xfrm>
            <a:off x="1154954" y="2603500"/>
            <a:ext cx="6397313" cy="3416300"/>
          </a:xfrm>
          <a:prstGeom prst="rect">
            <a:avLst/>
          </a:prstGeom>
          <a:noFill/>
          <a:ln>
            <a:noFill/>
          </a:ln>
        </p:spPr>
        <p:txBody>
          <a:bodyPr spcFirstLastPara="1" wrap="square" lIns="91425" tIns="45700" rIns="91425" bIns="45700" anchor="ctr" anchorCtr="0">
            <a:normAutofit/>
          </a:bodyPr>
          <a:lstStyle/>
          <a:p>
            <a:pPr marL="342900" lvl="0" indent="-342900" algn="l" rtl="0">
              <a:lnSpc>
                <a:spcPct val="90000"/>
              </a:lnSpc>
              <a:spcBef>
                <a:spcPts val="0"/>
              </a:spcBef>
              <a:spcAft>
                <a:spcPts val="0"/>
              </a:spcAft>
              <a:buSzPts val="1040"/>
              <a:buChar char="►"/>
            </a:pPr>
            <a:r>
              <a:rPr lang="en-GB" sz="1300"/>
              <a:t>Our brain is around 80% water! We need to stay hydrated to keep our bodies functioning happily. </a:t>
            </a:r>
            <a:endParaRPr/>
          </a:p>
          <a:p>
            <a:pPr marL="342900" lvl="0" indent="-276860" algn="l" rtl="0">
              <a:lnSpc>
                <a:spcPct val="90000"/>
              </a:lnSpc>
              <a:spcBef>
                <a:spcPts val="1000"/>
              </a:spcBef>
              <a:spcAft>
                <a:spcPts val="0"/>
              </a:spcAft>
              <a:buSzPts val="1040"/>
              <a:buNone/>
            </a:pPr>
            <a:endParaRPr sz="1300"/>
          </a:p>
          <a:p>
            <a:pPr marL="342900" lvl="0" indent="-342900" algn="l" rtl="0">
              <a:lnSpc>
                <a:spcPct val="90000"/>
              </a:lnSpc>
              <a:spcBef>
                <a:spcPts val="1000"/>
              </a:spcBef>
              <a:spcAft>
                <a:spcPts val="0"/>
              </a:spcAft>
              <a:buSzPts val="1040"/>
              <a:buChar char="►"/>
            </a:pPr>
            <a:r>
              <a:rPr lang="en-GB" sz="1300"/>
              <a:t>Even slight dehydration can lead to us having feelings of being tired, poor brain function and poor mood. </a:t>
            </a:r>
            <a:endParaRPr/>
          </a:p>
          <a:p>
            <a:pPr marL="342900" lvl="0" indent="-276860" algn="l" rtl="0">
              <a:lnSpc>
                <a:spcPct val="90000"/>
              </a:lnSpc>
              <a:spcBef>
                <a:spcPts val="1000"/>
              </a:spcBef>
              <a:spcAft>
                <a:spcPts val="0"/>
              </a:spcAft>
              <a:buSzPts val="1040"/>
              <a:buNone/>
            </a:pPr>
            <a:endParaRPr sz="1300"/>
          </a:p>
          <a:p>
            <a:pPr marL="342900" lvl="0" indent="-342900" algn="l" rtl="0">
              <a:lnSpc>
                <a:spcPct val="90000"/>
              </a:lnSpc>
              <a:spcBef>
                <a:spcPts val="1000"/>
              </a:spcBef>
              <a:spcAft>
                <a:spcPts val="0"/>
              </a:spcAft>
              <a:buSzPts val="1040"/>
              <a:buChar char="►"/>
            </a:pPr>
            <a:r>
              <a:rPr lang="en-GB" sz="1300"/>
              <a:t>Aim to have 6 to 8 glasses of fluid per day.</a:t>
            </a:r>
            <a:endParaRPr/>
          </a:p>
          <a:p>
            <a:pPr marL="342900" lvl="0" indent="-276860" algn="l" rtl="0">
              <a:lnSpc>
                <a:spcPct val="90000"/>
              </a:lnSpc>
              <a:spcBef>
                <a:spcPts val="1000"/>
              </a:spcBef>
              <a:spcAft>
                <a:spcPts val="0"/>
              </a:spcAft>
              <a:buSzPts val="1040"/>
              <a:buNone/>
            </a:pPr>
            <a:endParaRPr sz="1300"/>
          </a:p>
          <a:p>
            <a:pPr marL="342900" lvl="0" indent="-342900" algn="l" rtl="0">
              <a:lnSpc>
                <a:spcPct val="90000"/>
              </a:lnSpc>
              <a:spcBef>
                <a:spcPts val="1000"/>
              </a:spcBef>
              <a:spcAft>
                <a:spcPts val="0"/>
              </a:spcAft>
              <a:buSzPts val="1040"/>
              <a:buChar char="►"/>
            </a:pPr>
            <a:r>
              <a:rPr lang="en-GB" sz="1300"/>
              <a:t>Water, milk, unsweetened fruit juice and no-added sugar squash can help us stay hydrated. </a:t>
            </a:r>
            <a:endParaRPr/>
          </a:p>
          <a:p>
            <a:pPr marL="342900" lvl="0" indent="-342900" algn="l" rtl="0">
              <a:lnSpc>
                <a:spcPct val="90000"/>
              </a:lnSpc>
              <a:spcBef>
                <a:spcPts val="1000"/>
              </a:spcBef>
              <a:spcAft>
                <a:spcPts val="0"/>
              </a:spcAft>
              <a:buSzPts val="1040"/>
              <a:buChar char="►"/>
            </a:pPr>
            <a:r>
              <a:rPr lang="en-GB" sz="1300"/>
              <a:t>Try to avoid sugary drinks and sports drinks as these are high in sugars and caffeine or other stimulants which isn’t good for our teeth or health. </a:t>
            </a:r>
            <a:endParaRPr/>
          </a:p>
        </p:txBody>
      </p:sp>
      <p:pic>
        <p:nvPicPr>
          <p:cNvPr id="358" name="Google Shape;358;p10"/>
          <p:cNvPicPr preferRelativeResize="0"/>
          <p:nvPr/>
        </p:nvPicPr>
        <p:blipFill rotWithShape="1">
          <a:blip r:embed="rId3">
            <a:alphaModFix/>
          </a:blip>
          <a:srcRect t="15604" r="3" b="2"/>
          <a:stretch/>
        </p:blipFill>
        <p:spPr>
          <a:xfrm>
            <a:off x="8020571" y="2775951"/>
            <a:ext cx="3080048" cy="3067163"/>
          </a:xfrm>
          <a:prstGeom prst="roundRect">
            <a:avLst>
              <a:gd name="adj" fmla="val 1858"/>
            </a:avLst>
          </a:prstGeom>
          <a:noFill/>
          <a:ln>
            <a:noFill/>
          </a:ln>
          <a:effectLst>
            <a:outerShdw blurRad="50800" dist="50800" dir="5400000" algn="tl" rotWithShape="0">
              <a:srgbClr val="000000">
                <a:alpha val="42745"/>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62"/>
        <p:cNvGrpSpPr/>
        <p:nvPr/>
      </p:nvGrpSpPr>
      <p:grpSpPr>
        <a:xfrm>
          <a:off x="0" y="0"/>
          <a:ext cx="0" cy="0"/>
          <a:chOff x="0" y="0"/>
          <a:chExt cx="0" cy="0"/>
        </a:xfrm>
      </p:grpSpPr>
      <p:sp>
        <p:nvSpPr>
          <p:cNvPr id="363" name="Google Shape;363;p11"/>
          <p:cNvSpPr txBox="1">
            <a:spLocks noGrp="1"/>
          </p:cNvSpPr>
          <p:nvPr>
            <p:ph type="title"/>
          </p:nvPr>
        </p:nvSpPr>
        <p:spPr>
          <a:xfrm>
            <a:off x="5297762" y="329184"/>
            <a:ext cx="6251110" cy="1783080"/>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chemeClr val="lt2"/>
              </a:buClr>
              <a:buSzPts val="5400"/>
              <a:buFont typeface="Century Gothic"/>
              <a:buNone/>
            </a:pPr>
            <a:r>
              <a:rPr lang="en-GB" sz="5400"/>
              <a:t>Activity</a:t>
            </a:r>
            <a:endParaRPr/>
          </a:p>
        </p:txBody>
      </p:sp>
      <p:sp>
        <p:nvSpPr>
          <p:cNvPr id="364" name="Google Shape;364;p11"/>
          <p:cNvSpPr txBox="1">
            <a:spLocks noGrp="1"/>
          </p:cNvSpPr>
          <p:nvPr>
            <p:ph type="body" idx="1"/>
          </p:nvPr>
        </p:nvSpPr>
        <p:spPr>
          <a:xfrm>
            <a:off x="5297762" y="2706624"/>
            <a:ext cx="6251110" cy="3483864"/>
          </a:xfrm>
          <a:prstGeom prst="rect">
            <a:avLst/>
          </a:prstGeom>
          <a:noFill/>
          <a:ln>
            <a:noFill/>
          </a:ln>
        </p:spPr>
        <p:txBody>
          <a:bodyPr spcFirstLastPara="1" wrap="square" lIns="91425" tIns="45700" rIns="91425" bIns="45700" anchor="t" anchorCtr="0">
            <a:normAutofit fontScale="92500" lnSpcReduction="10000"/>
          </a:bodyPr>
          <a:lstStyle/>
          <a:p>
            <a:pPr marL="342900" lvl="0" indent="-342900" algn="l" rtl="0">
              <a:spcBef>
                <a:spcPts val="0"/>
              </a:spcBef>
              <a:spcAft>
                <a:spcPts val="0"/>
              </a:spcAft>
              <a:buSzPct val="80000"/>
              <a:buChar char="►"/>
            </a:pPr>
            <a:r>
              <a:rPr lang="en-GB" sz="2200"/>
              <a:t>Time to put what you have learned to the test! </a:t>
            </a:r>
            <a:endParaRPr/>
          </a:p>
          <a:p>
            <a:pPr marL="342900" lvl="0" indent="-239522" algn="l" rtl="0">
              <a:spcBef>
                <a:spcPts val="1000"/>
              </a:spcBef>
              <a:spcAft>
                <a:spcPts val="0"/>
              </a:spcAft>
              <a:buSzPct val="80000"/>
              <a:buNone/>
            </a:pPr>
            <a:endParaRPr sz="2200"/>
          </a:p>
          <a:p>
            <a:pPr marL="342900" lvl="0" indent="-342900" algn="l" rtl="0">
              <a:spcBef>
                <a:spcPts val="1000"/>
              </a:spcBef>
              <a:spcAft>
                <a:spcPts val="0"/>
              </a:spcAft>
              <a:buSzPct val="80000"/>
              <a:buChar char="►"/>
            </a:pPr>
            <a:r>
              <a:rPr lang="en-GB" sz="2200"/>
              <a:t>Can you use your brain to help you with this task? </a:t>
            </a:r>
            <a:endParaRPr/>
          </a:p>
          <a:p>
            <a:pPr marL="342900" lvl="0" indent="-239522" algn="l" rtl="0">
              <a:spcBef>
                <a:spcPts val="1000"/>
              </a:spcBef>
              <a:spcAft>
                <a:spcPts val="0"/>
              </a:spcAft>
              <a:buSzPct val="80000"/>
              <a:buNone/>
            </a:pPr>
            <a:endParaRPr sz="2200"/>
          </a:p>
          <a:p>
            <a:pPr marL="342900" lvl="0" indent="-342900" algn="l" rtl="0">
              <a:spcBef>
                <a:spcPts val="1000"/>
              </a:spcBef>
              <a:spcAft>
                <a:spcPts val="0"/>
              </a:spcAft>
              <a:buSzPct val="80000"/>
              <a:buChar char="►"/>
            </a:pPr>
            <a:r>
              <a:rPr lang="en-GB" sz="2200"/>
              <a:t>Add up all the foods and write the answer in the box. </a:t>
            </a:r>
            <a:endParaRPr/>
          </a:p>
          <a:p>
            <a:pPr marL="342900" lvl="0" indent="-239522" algn="l" rtl="0">
              <a:spcBef>
                <a:spcPts val="1000"/>
              </a:spcBef>
              <a:spcAft>
                <a:spcPts val="0"/>
              </a:spcAft>
              <a:buSzPct val="80000"/>
              <a:buNone/>
            </a:pPr>
            <a:endParaRPr sz="2200"/>
          </a:p>
          <a:p>
            <a:pPr marL="342900" lvl="0" indent="-342900" algn="l" rtl="0">
              <a:spcBef>
                <a:spcPts val="1000"/>
              </a:spcBef>
              <a:spcAft>
                <a:spcPts val="0"/>
              </a:spcAft>
              <a:buSzPct val="80000"/>
              <a:buChar char="►"/>
            </a:pPr>
            <a:r>
              <a:rPr lang="en-GB" sz="2200"/>
              <a:t>Use the points key to help you.</a:t>
            </a:r>
            <a:endParaRPr/>
          </a:p>
        </p:txBody>
      </p:sp>
      <p:pic>
        <p:nvPicPr>
          <p:cNvPr id="365" name="Google Shape;365;p11" descr="Diagram&#10;&#10;Description automatically generated"/>
          <p:cNvPicPr preferRelativeResize="0"/>
          <p:nvPr/>
        </p:nvPicPr>
        <p:blipFill rotWithShape="1">
          <a:blip r:embed="rId3">
            <a:alphaModFix/>
          </a:blip>
          <a:srcRect r="4013"/>
          <a:stretch/>
        </p:blipFill>
        <p:spPr>
          <a:xfrm>
            <a:off x="1" y="10"/>
            <a:ext cx="4657344" cy="6857990"/>
          </a:xfrm>
          <a:custGeom>
            <a:avLst/>
            <a:gdLst/>
            <a:ahLst/>
            <a:cxnLst/>
            <a:rect l="l" t="t" r="r" b="b"/>
            <a:pathLst>
              <a:path w="4657344" h="6858000" extrusionOk="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69"/>
        <p:cNvGrpSpPr/>
        <p:nvPr/>
      </p:nvGrpSpPr>
      <p:grpSpPr>
        <a:xfrm>
          <a:off x="0" y="0"/>
          <a:ext cx="0" cy="0"/>
          <a:chOff x="0" y="0"/>
          <a:chExt cx="0" cy="0"/>
        </a:xfrm>
      </p:grpSpPr>
      <p:sp>
        <p:nvSpPr>
          <p:cNvPr id="370" name="Google Shape;370;p12"/>
          <p:cNvSpPr txBox="1">
            <a:spLocks noGrp="1"/>
          </p:cNvSpPr>
          <p:nvPr>
            <p:ph type="title"/>
          </p:nvPr>
        </p:nvSpPr>
        <p:spPr>
          <a:xfrm>
            <a:off x="5297762" y="329184"/>
            <a:ext cx="6251110" cy="1783080"/>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chemeClr val="lt2"/>
              </a:buClr>
              <a:buSzPts val="5400"/>
              <a:buFont typeface="Century Gothic"/>
              <a:buNone/>
            </a:pPr>
            <a:r>
              <a:rPr lang="en-GB" sz="5400"/>
              <a:t>Salmon Patties</a:t>
            </a:r>
            <a:endParaRPr/>
          </a:p>
        </p:txBody>
      </p:sp>
      <p:sp>
        <p:nvSpPr>
          <p:cNvPr id="371" name="Google Shape;371;p12"/>
          <p:cNvSpPr txBox="1">
            <a:spLocks noGrp="1"/>
          </p:cNvSpPr>
          <p:nvPr>
            <p:ph type="body" idx="1"/>
          </p:nvPr>
        </p:nvSpPr>
        <p:spPr>
          <a:xfrm>
            <a:off x="5297762" y="2706624"/>
            <a:ext cx="6251110" cy="3483864"/>
          </a:xfrm>
          <a:prstGeom prst="rect">
            <a:avLst/>
          </a:prstGeom>
          <a:noFill/>
          <a:ln>
            <a:noFill/>
          </a:ln>
        </p:spPr>
        <p:txBody>
          <a:bodyPr spcFirstLastPara="1" wrap="square" lIns="91425" tIns="45700" rIns="91425" bIns="45700" anchor="t" anchorCtr="0">
            <a:normAutofit fontScale="92500"/>
          </a:bodyPr>
          <a:lstStyle/>
          <a:p>
            <a:pPr marL="0" lvl="0" indent="0" algn="l" rtl="0">
              <a:spcBef>
                <a:spcPts val="0"/>
              </a:spcBef>
              <a:spcAft>
                <a:spcPts val="0"/>
              </a:spcAft>
              <a:buSzPct val="80000"/>
              <a:buNone/>
            </a:pPr>
            <a:r>
              <a:rPr lang="en-GB" sz="2200"/>
              <a:t>This recipe includes salmon which is an oily fish! Remember we learned that these contains healthy fats used in our brain cells!. </a:t>
            </a:r>
            <a:endParaRPr/>
          </a:p>
          <a:p>
            <a:pPr marL="0" lvl="0" indent="0" algn="l" rtl="0">
              <a:spcBef>
                <a:spcPts val="1000"/>
              </a:spcBef>
              <a:spcAft>
                <a:spcPts val="0"/>
              </a:spcAft>
              <a:buSzPct val="80000"/>
              <a:buNone/>
            </a:pPr>
            <a:r>
              <a:rPr lang="en-GB" sz="2200"/>
              <a:t>We have a good source of green vegetables in this dish that contain plenty of fruit and vegetables which help our brain health. </a:t>
            </a:r>
            <a:endParaRPr/>
          </a:p>
          <a:p>
            <a:pPr marL="0" lvl="0" indent="0" algn="l" rtl="0">
              <a:spcBef>
                <a:spcPts val="1000"/>
              </a:spcBef>
              <a:spcAft>
                <a:spcPts val="0"/>
              </a:spcAft>
              <a:buSzPct val="80000"/>
              <a:buNone/>
            </a:pPr>
            <a:endParaRPr sz="2200"/>
          </a:p>
          <a:p>
            <a:pPr marL="0" lvl="0" indent="0" algn="l" rtl="0">
              <a:spcBef>
                <a:spcPts val="1000"/>
              </a:spcBef>
              <a:spcAft>
                <a:spcPts val="0"/>
              </a:spcAft>
              <a:buSzPct val="80000"/>
              <a:buNone/>
            </a:pPr>
            <a:r>
              <a:rPr lang="en-GB" sz="2200"/>
              <a:t>A simple dish that involves getting a bit messy and getting stuck in with the ingredients. </a:t>
            </a:r>
            <a:endParaRPr/>
          </a:p>
          <a:p>
            <a:pPr marL="0" lvl="0" indent="0" algn="l" rtl="0">
              <a:spcBef>
                <a:spcPts val="1000"/>
              </a:spcBef>
              <a:spcAft>
                <a:spcPts val="0"/>
              </a:spcAft>
              <a:buSzPct val="80000"/>
              <a:buNone/>
            </a:pPr>
            <a:endParaRPr sz="2200"/>
          </a:p>
        </p:txBody>
      </p:sp>
      <p:pic>
        <p:nvPicPr>
          <p:cNvPr id="372" name="Google Shape;372;p12" descr="A plate of food&#10;&#10;Description automatically generated with medium confidence"/>
          <p:cNvPicPr preferRelativeResize="0"/>
          <p:nvPr/>
        </p:nvPicPr>
        <p:blipFill rotWithShape="1">
          <a:blip r:embed="rId3">
            <a:alphaModFix/>
          </a:blip>
          <a:srcRect l="23871" r="25195"/>
          <a:stretch/>
        </p:blipFill>
        <p:spPr>
          <a:xfrm>
            <a:off x="1" y="10"/>
            <a:ext cx="4657344" cy="6857990"/>
          </a:xfrm>
          <a:custGeom>
            <a:avLst/>
            <a:gdLst/>
            <a:ahLst/>
            <a:cxnLst/>
            <a:rect l="l" t="t" r="r" b="b"/>
            <a:pathLst>
              <a:path w="4657344" h="6858000" extrusionOk="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13"/>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lt2"/>
              </a:buClr>
              <a:buSzPts val="3600"/>
              <a:buFont typeface="Century Gothic"/>
              <a:buNone/>
            </a:pPr>
            <a:r>
              <a:rPr lang="en-GB"/>
              <a:t>Summary</a:t>
            </a:r>
            <a:endParaRPr/>
          </a:p>
        </p:txBody>
      </p:sp>
      <p:sp>
        <p:nvSpPr>
          <p:cNvPr id="378" name="Google Shape;378;p13"/>
          <p:cNvSpPr txBox="1">
            <a:spLocks noGrp="1"/>
          </p:cNvSpPr>
          <p:nvPr>
            <p:ph type="body" idx="1"/>
          </p:nvPr>
        </p:nvSpPr>
        <p:spPr>
          <a:xfrm>
            <a:off x="1154954" y="2603500"/>
            <a:ext cx="8825659" cy="3416300"/>
          </a:xfrm>
          <a:prstGeom prst="rect">
            <a:avLst/>
          </a:prstGeom>
          <a:noFill/>
          <a:ln>
            <a:noFill/>
          </a:ln>
        </p:spPr>
        <p:txBody>
          <a:bodyPr spcFirstLastPara="1" wrap="square" lIns="91425" tIns="45700" rIns="91425" bIns="45700" anchor="t" anchorCtr="0">
            <a:normAutofit lnSpcReduction="10000"/>
          </a:bodyPr>
          <a:lstStyle/>
          <a:p>
            <a:pPr marL="342900" lvl="0" indent="-342900" algn="l" rtl="0">
              <a:spcBef>
                <a:spcPts val="0"/>
              </a:spcBef>
              <a:spcAft>
                <a:spcPts val="0"/>
              </a:spcAft>
              <a:buSzPts val="1440"/>
              <a:buChar char="►"/>
            </a:pPr>
            <a:r>
              <a:rPr lang="en-GB"/>
              <a:t>A healthy balanced diet that has a variety of the foods mentioned will help keep your brain happy and healthy. </a:t>
            </a:r>
            <a:endParaRPr/>
          </a:p>
          <a:p>
            <a:pPr marL="342900" lvl="0" indent="-251459" algn="l" rtl="0">
              <a:spcBef>
                <a:spcPts val="1000"/>
              </a:spcBef>
              <a:spcAft>
                <a:spcPts val="0"/>
              </a:spcAft>
              <a:buSzPts val="1440"/>
              <a:buNone/>
            </a:pPr>
            <a:endParaRPr/>
          </a:p>
          <a:p>
            <a:pPr marL="342900" lvl="0" indent="-342900" algn="l" rtl="0">
              <a:spcBef>
                <a:spcPts val="1000"/>
              </a:spcBef>
              <a:spcAft>
                <a:spcPts val="0"/>
              </a:spcAft>
              <a:buSzPts val="1440"/>
              <a:buChar char="►"/>
            </a:pPr>
            <a:r>
              <a:rPr lang="en-GB"/>
              <a:t>Think about some memories where you have enjoyed food and drinks. Was it at a birthday party? A Sunday roast dinner? Having a drink after a long run around in the park? At your favourite restaurant? As part of a family gathering? </a:t>
            </a:r>
            <a:endParaRPr/>
          </a:p>
          <a:p>
            <a:pPr marL="342900" lvl="0" indent="-342900" algn="l" rtl="0">
              <a:spcBef>
                <a:spcPts val="1000"/>
              </a:spcBef>
              <a:spcAft>
                <a:spcPts val="0"/>
              </a:spcAft>
              <a:buSzPts val="1440"/>
              <a:buChar char="►"/>
            </a:pPr>
            <a:r>
              <a:rPr lang="en-GB"/>
              <a:t>Food is much more than the vitamins and minerals that it provides us, we enjoy food in all sorts of situations, and we want you to enjoy your food throughout your lives. Allow yourself the freedom to enjoy foods and drinks whilst nourishing your bodies.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82"/>
        <p:cNvGrpSpPr/>
        <p:nvPr/>
      </p:nvGrpSpPr>
      <p:grpSpPr>
        <a:xfrm>
          <a:off x="0" y="0"/>
          <a:ext cx="0" cy="0"/>
          <a:chOff x="0" y="0"/>
          <a:chExt cx="0" cy="0"/>
        </a:xfrm>
      </p:grpSpPr>
      <p:sp>
        <p:nvSpPr>
          <p:cNvPr id="383" name="Google Shape;383;p14"/>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EBEBEB"/>
              </a:buClr>
              <a:buSzPts val="3600"/>
              <a:buFont typeface="Century Gothic"/>
              <a:buNone/>
            </a:pPr>
            <a:r>
              <a:rPr lang="en-GB">
                <a:solidFill>
                  <a:srgbClr val="EBEBEB"/>
                </a:solidFill>
              </a:rPr>
              <a:t>Learning objectives.</a:t>
            </a:r>
            <a:endParaRPr/>
          </a:p>
        </p:txBody>
      </p:sp>
      <p:grpSp>
        <p:nvGrpSpPr>
          <p:cNvPr id="384" name="Google Shape;384;p14"/>
          <p:cNvGrpSpPr/>
          <p:nvPr/>
        </p:nvGrpSpPr>
        <p:grpSpPr>
          <a:xfrm>
            <a:off x="1348349" y="2948092"/>
            <a:ext cx="9502552" cy="3040740"/>
            <a:chOff x="61415" y="22860"/>
            <a:chExt cx="9502552" cy="3040740"/>
          </a:xfrm>
        </p:grpSpPr>
        <p:sp>
          <p:nvSpPr>
            <p:cNvPr id="385" name="Google Shape;385;p14"/>
            <p:cNvSpPr/>
            <p:nvPr/>
          </p:nvSpPr>
          <p:spPr>
            <a:xfrm>
              <a:off x="61415" y="22860"/>
              <a:ext cx="1258021" cy="1258021"/>
            </a:xfrm>
            <a:prstGeom prst="ellipse">
              <a:avLst/>
            </a:prstGeom>
            <a:solidFill>
              <a:srgbClr val="E33B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14"/>
            <p:cNvSpPr/>
            <p:nvPr/>
          </p:nvSpPr>
          <p:spPr>
            <a:xfrm>
              <a:off x="325600" y="287044"/>
              <a:ext cx="729652" cy="729652"/>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14"/>
            <p:cNvSpPr/>
            <p:nvPr/>
          </p:nvSpPr>
          <p:spPr>
            <a:xfrm>
              <a:off x="1589012" y="22860"/>
              <a:ext cx="2965335" cy="125802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14"/>
            <p:cNvSpPr txBox="1"/>
            <p:nvPr/>
          </p:nvSpPr>
          <p:spPr>
            <a:xfrm>
              <a:off x="1589012" y="22860"/>
              <a:ext cx="2965335" cy="1258021"/>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2100"/>
                <a:buFont typeface="Century Gothic"/>
                <a:buNone/>
              </a:pPr>
              <a:r>
                <a:rPr lang="en-GB" sz="2100" b="0" i="0" u="none" strike="noStrike" cap="none">
                  <a:solidFill>
                    <a:schemeClr val="dk1"/>
                  </a:solidFill>
                  <a:latin typeface="Century Gothic"/>
                  <a:ea typeface="Century Gothic"/>
                  <a:cs typeface="Century Gothic"/>
                  <a:sym typeface="Century Gothic"/>
                </a:rPr>
                <a:t>1. Learn what the brain is.</a:t>
              </a:r>
              <a:endParaRPr sz="2100" b="0" i="0" u="none" strike="noStrike" cap="none">
                <a:solidFill>
                  <a:schemeClr val="dk1"/>
                </a:solidFill>
                <a:latin typeface="Century Gothic"/>
                <a:ea typeface="Century Gothic"/>
                <a:cs typeface="Century Gothic"/>
                <a:sym typeface="Century Gothic"/>
              </a:endParaRPr>
            </a:p>
          </p:txBody>
        </p:sp>
        <p:sp>
          <p:nvSpPr>
            <p:cNvPr id="389" name="Google Shape;389;p14"/>
            <p:cNvSpPr/>
            <p:nvPr/>
          </p:nvSpPr>
          <p:spPr>
            <a:xfrm>
              <a:off x="5071035" y="22860"/>
              <a:ext cx="1258021" cy="1258021"/>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14"/>
            <p:cNvSpPr/>
            <p:nvPr/>
          </p:nvSpPr>
          <p:spPr>
            <a:xfrm>
              <a:off x="5335219" y="287044"/>
              <a:ext cx="729652" cy="729652"/>
            </a:xfrm>
            <a:prstGeom prst="rect">
              <a:avLst/>
            </a:prstGeom>
            <a:blipFill rotWithShape="1">
              <a:blip r:embed="rId4">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14"/>
            <p:cNvSpPr/>
            <p:nvPr/>
          </p:nvSpPr>
          <p:spPr>
            <a:xfrm>
              <a:off x="6598632" y="22860"/>
              <a:ext cx="2965335" cy="125802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14"/>
            <p:cNvSpPr txBox="1"/>
            <p:nvPr/>
          </p:nvSpPr>
          <p:spPr>
            <a:xfrm>
              <a:off x="6598632" y="22860"/>
              <a:ext cx="2965335" cy="1258021"/>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2100"/>
                <a:buFont typeface="Century Gothic"/>
                <a:buNone/>
              </a:pPr>
              <a:r>
                <a:rPr lang="en-GB" sz="2100" b="0" i="0" u="none" strike="noStrike" cap="none">
                  <a:solidFill>
                    <a:schemeClr val="dk1"/>
                  </a:solidFill>
                  <a:latin typeface="Century Gothic"/>
                  <a:ea typeface="Century Gothic"/>
                  <a:cs typeface="Century Gothic"/>
                  <a:sym typeface="Century Gothic"/>
                </a:rPr>
                <a:t>2. Describe what foods can support brain health. </a:t>
              </a:r>
              <a:endParaRPr sz="2100" b="0" i="0" u="none" strike="noStrike" cap="none">
                <a:solidFill>
                  <a:schemeClr val="dk1"/>
                </a:solidFill>
                <a:latin typeface="Century Gothic"/>
                <a:ea typeface="Century Gothic"/>
                <a:cs typeface="Century Gothic"/>
                <a:sym typeface="Century Gothic"/>
              </a:endParaRPr>
            </a:p>
          </p:txBody>
        </p:sp>
        <p:sp>
          <p:nvSpPr>
            <p:cNvPr id="393" name="Google Shape;393;p14"/>
            <p:cNvSpPr/>
            <p:nvPr/>
          </p:nvSpPr>
          <p:spPr>
            <a:xfrm>
              <a:off x="61415" y="1805579"/>
              <a:ext cx="1258021" cy="1258021"/>
            </a:xfrm>
            <a:prstGeom prst="ellipse">
              <a:avLst/>
            </a:prstGeom>
            <a:solidFill>
              <a:srgbClr val="E693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14"/>
            <p:cNvSpPr/>
            <p:nvPr/>
          </p:nvSpPr>
          <p:spPr>
            <a:xfrm>
              <a:off x="325600" y="2069764"/>
              <a:ext cx="729652" cy="729652"/>
            </a:xfrm>
            <a:prstGeom prst="rect">
              <a:avLst/>
            </a:prstGeom>
            <a:blipFill rotWithShape="1">
              <a:blip r:embed="rId5">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14"/>
            <p:cNvSpPr/>
            <p:nvPr/>
          </p:nvSpPr>
          <p:spPr>
            <a:xfrm>
              <a:off x="1589012" y="1805579"/>
              <a:ext cx="2965335" cy="125802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14"/>
            <p:cNvSpPr txBox="1"/>
            <p:nvPr/>
          </p:nvSpPr>
          <p:spPr>
            <a:xfrm>
              <a:off x="1589012" y="1805579"/>
              <a:ext cx="2965335" cy="1258021"/>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2100"/>
                <a:buFont typeface="Century Gothic"/>
                <a:buNone/>
              </a:pPr>
              <a:r>
                <a:rPr lang="en-GB" sz="2100" b="0" i="0" u="none" strike="noStrike" cap="none">
                  <a:solidFill>
                    <a:schemeClr val="dk1"/>
                  </a:solidFill>
                  <a:latin typeface="Century Gothic"/>
                  <a:ea typeface="Century Gothic"/>
                  <a:cs typeface="Century Gothic"/>
                  <a:sym typeface="Century Gothic"/>
                </a:rPr>
                <a:t>3. Exploring using your problem-solving skills with the activity sheet. </a:t>
              </a:r>
              <a:endParaRPr sz="2100" b="0" i="0" u="none" strike="noStrike" cap="none">
                <a:solidFill>
                  <a:schemeClr val="dk1"/>
                </a:solidFill>
                <a:latin typeface="Century Gothic"/>
                <a:ea typeface="Century Gothic"/>
                <a:cs typeface="Century Gothic"/>
                <a:sym typeface="Century Gothic"/>
              </a:endParaRPr>
            </a:p>
          </p:txBody>
        </p:sp>
        <p:sp>
          <p:nvSpPr>
            <p:cNvPr id="397" name="Google Shape;397;p14"/>
            <p:cNvSpPr/>
            <p:nvPr/>
          </p:nvSpPr>
          <p:spPr>
            <a:xfrm>
              <a:off x="5071035" y="1805579"/>
              <a:ext cx="1258021" cy="1258021"/>
            </a:xfrm>
            <a:prstGeom prst="ellipse">
              <a:avLst/>
            </a:prstGeom>
            <a:solidFill>
              <a:srgbClr val="9B68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4"/>
            <p:cNvSpPr/>
            <p:nvPr/>
          </p:nvSpPr>
          <p:spPr>
            <a:xfrm>
              <a:off x="5335219" y="2069764"/>
              <a:ext cx="729652" cy="729652"/>
            </a:xfrm>
            <a:prstGeom prst="rect">
              <a:avLst/>
            </a:prstGeom>
            <a:blipFill rotWithShape="1">
              <a:blip r:embed="rId6">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14"/>
            <p:cNvSpPr/>
            <p:nvPr/>
          </p:nvSpPr>
          <p:spPr>
            <a:xfrm>
              <a:off x="6598632" y="1805579"/>
              <a:ext cx="2965335" cy="125802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4"/>
            <p:cNvSpPr txBox="1"/>
            <p:nvPr/>
          </p:nvSpPr>
          <p:spPr>
            <a:xfrm>
              <a:off x="6598632" y="1805579"/>
              <a:ext cx="2965335" cy="1258021"/>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2100"/>
                <a:buFont typeface="Century Gothic"/>
                <a:buNone/>
              </a:pPr>
              <a:r>
                <a:rPr lang="en-GB" sz="2100" b="0" i="0" u="none" strike="noStrike" cap="none">
                  <a:solidFill>
                    <a:schemeClr val="dk1"/>
                  </a:solidFill>
                  <a:latin typeface="Century Gothic"/>
                  <a:ea typeface="Century Gothic"/>
                  <a:cs typeface="Century Gothic"/>
                  <a:sym typeface="Century Gothic"/>
                </a:rPr>
                <a:t>4. Developing cooking skills. </a:t>
              </a:r>
              <a:endParaRPr sz="2100" b="0" i="0" u="none" strike="noStrike" cap="none">
                <a:solidFill>
                  <a:schemeClr val="dk1"/>
                </a:solidFill>
                <a:latin typeface="Century Gothic"/>
                <a:ea typeface="Century Gothic"/>
                <a:cs typeface="Century Gothic"/>
                <a:sym typeface="Century Gothic"/>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04"/>
        <p:cNvGrpSpPr/>
        <p:nvPr/>
      </p:nvGrpSpPr>
      <p:grpSpPr>
        <a:xfrm>
          <a:off x="0" y="0"/>
          <a:ext cx="0" cy="0"/>
          <a:chOff x="0" y="0"/>
          <a:chExt cx="0" cy="0"/>
        </a:xfrm>
      </p:grpSpPr>
      <p:grpSp>
        <p:nvGrpSpPr>
          <p:cNvPr id="405" name="Google Shape;405;p15"/>
          <p:cNvGrpSpPr/>
          <p:nvPr/>
        </p:nvGrpSpPr>
        <p:grpSpPr>
          <a:xfrm>
            <a:off x="0" y="0"/>
            <a:ext cx="12192000" cy="6858000"/>
            <a:chOff x="0" y="0"/>
            <a:chExt cx="12192000" cy="6858000"/>
          </a:xfrm>
        </p:grpSpPr>
        <p:sp>
          <p:nvSpPr>
            <p:cNvPr id="406" name="Google Shape;406;p15"/>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15"/>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dk1"/>
            </a:solidFill>
            <a:ln>
              <a:noFill/>
            </a:ln>
          </p:spPr>
        </p:sp>
      </p:grpSp>
      <p:sp>
        <p:nvSpPr>
          <p:cNvPr id="408" name="Google Shape;408;p15"/>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9" name="Google Shape;409;p15"/>
          <p:cNvGrpSpPr/>
          <p:nvPr/>
        </p:nvGrpSpPr>
        <p:grpSpPr>
          <a:xfrm>
            <a:off x="0" y="0"/>
            <a:ext cx="12192000" cy="6858000"/>
            <a:chOff x="0" y="0"/>
            <a:chExt cx="12192000" cy="6858000"/>
          </a:xfrm>
        </p:grpSpPr>
        <p:sp>
          <p:nvSpPr>
            <p:cNvPr id="410" name="Google Shape;410;p15"/>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15"/>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rgbClr val="FFFFFF"/>
            </a:solidFill>
            <a:ln>
              <a:noFill/>
            </a:ln>
          </p:spPr>
        </p:sp>
      </p:grpSp>
      <p:sp>
        <p:nvSpPr>
          <p:cNvPr id="412" name="Google Shape;412;p15"/>
          <p:cNvSpPr txBox="1">
            <a:spLocks noGrp="1"/>
          </p:cNvSpPr>
          <p:nvPr>
            <p:ph type="title"/>
          </p:nvPr>
        </p:nvSpPr>
        <p:spPr>
          <a:xfrm>
            <a:off x="1683171" y="1169773"/>
            <a:ext cx="8825658" cy="2870161"/>
          </a:xfrm>
          <a:prstGeom prst="rect">
            <a:avLst/>
          </a:prstGeom>
          <a:noFill/>
          <a:ln>
            <a:noFill/>
          </a:ln>
        </p:spPr>
        <p:txBody>
          <a:bodyPr spcFirstLastPara="1" wrap="square" lIns="91425" tIns="45700" rIns="91425" bIns="45700" anchor="b" anchorCtr="0">
            <a:normAutofit/>
          </a:bodyPr>
          <a:lstStyle/>
          <a:p>
            <a:pPr marL="0" lvl="0" indent="0" algn="ctr" rtl="0">
              <a:spcBef>
                <a:spcPts val="0"/>
              </a:spcBef>
              <a:spcAft>
                <a:spcPts val="0"/>
              </a:spcAft>
              <a:buClr>
                <a:schemeClr val="lt1"/>
              </a:buClr>
              <a:buSzPts val="5400"/>
              <a:buFont typeface="Century Gothic"/>
              <a:buNone/>
            </a:pPr>
            <a:r>
              <a:rPr lang="en-GB" sz="5400">
                <a:solidFill>
                  <a:schemeClr val="lt1"/>
                </a:solidFill>
              </a:rPr>
              <a:t>Well done!</a:t>
            </a:r>
            <a:endParaRPr/>
          </a:p>
        </p:txBody>
      </p:sp>
      <p:cxnSp>
        <p:nvCxnSpPr>
          <p:cNvPr id="413" name="Google Shape;413;p15"/>
          <p:cNvCxnSpPr/>
          <p:nvPr/>
        </p:nvCxnSpPr>
        <p:spPr>
          <a:xfrm>
            <a:off x="5758249" y="4166888"/>
            <a:ext cx="675502" cy="0"/>
          </a:xfrm>
          <a:prstGeom prst="straightConnector1">
            <a:avLst/>
          </a:prstGeom>
          <a:noFill/>
          <a:ln w="19050" cap="flat" cmpd="sng">
            <a:solidFill>
              <a:srgbClr val="FFFFFF"/>
            </a:solidFill>
            <a:prstDash val="solid"/>
            <a:round/>
            <a:headEnd type="none" w="sm" len="sm"/>
            <a:tailEnd type="none" w="sm" len="sm"/>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7"/>
        <p:cNvGrpSpPr/>
        <p:nvPr/>
      </p:nvGrpSpPr>
      <p:grpSpPr>
        <a:xfrm>
          <a:off x="0" y="0"/>
          <a:ext cx="0" cy="0"/>
          <a:chOff x="0" y="0"/>
          <a:chExt cx="0" cy="0"/>
        </a:xfrm>
      </p:grpSpPr>
      <p:sp>
        <p:nvSpPr>
          <p:cNvPr id="278" name="Google Shape;278;p2"/>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EBEBEB"/>
              </a:buClr>
              <a:buSzPts val="3600"/>
              <a:buFont typeface="Century Gothic"/>
              <a:buNone/>
            </a:pPr>
            <a:r>
              <a:rPr lang="en-GB">
                <a:solidFill>
                  <a:srgbClr val="EBEBEB"/>
                </a:solidFill>
              </a:rPr>
              <a:t>Learning Objectives </a:t>
            </a:r>
            <a:endParaRPr/>
          </a:p>
        </p:txBody>
      </p:sp>
      <p:grpSp>
        <p:nvGrpSpPr>
          <p:cNvPr id="279" name="Google Shape;279;p2"/>
          <p:cNvGrpSpPr/>
          <p:nvPr/>
        </p:nvGrpSpPr>
        <p:grpSpPr>
          <a:xfrm>
            <a:off x="1348349" y="2948092"/>
            <a:ext cx="9502552" cy="3040740"/>
            <a:chOff x="61415" y="22860"/>
            <a:chExt cx="9502552" cy="3040740"/>
          </a:xfrm>
        </p:grpSpPr>
        <p:sp>
          <p:nvSpPr>
            <p:cNvPr id="280" name="Google Shape;280;p2"/>
            <p:cNvSpPr/>
            <p:nvPr/>
          </p:nvSpPr>
          <p:spPr>
            <a:xfrm>
              <a:off x="61415" y="22860"/>
              <a:ext cx="1258021" cy="1258021"/>
            </a:xfrm>
            <a:prstGeom prst="ellipse">
              <a:avLst/>
            </a:prstGeom>
            <a:solidFill>
              <a:srgbClr val="E33B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2"/>
            <p:cNvSpPr/>
            <p:nvPr/>
          </p:nvSpPr>
          <p:spPr>
            <a:xfrm>
              <a:off x="325600" y="287044"/>
              <a:ext cx="729652" cy="729652"/>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2"/>
            <p:cNvSpPr/>
            <p:nvPr/>
          </p:nvSpPr>
          <p:spPr>
            <a:xfrm>
              <a:off x="1589012" y="22860"/>
              <a:ext cx="2965335" cy="125802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2"/>
            <p:cNvSpPr txBox="1"/>
            <p:nvPr/>
          </p:nvSpPr>
          <p:spPr>
            <a:xfrm>
              <a:off x="1589012" y="22860"/>
              <a:ext cx="2965335" cy="1258021"/>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2100"/>
                <a:buFont typeface="Century Gothic"/>
                <a:buNone/>
              </a:pPr>
              <a:r>
                <a:rPr lang="en-GB" sz="2100" b="0" i="0" u="none" strike="noStrike" cap="none">
                  <a:solidFill>
                    <a:schemeClr val="dk1"/>
                  </a:solidFill>
                  <a:latin typeface="Century Gothic"/>
                  <a:ea typeface="Century Gothic"/>
                  <a:cs typeface="Century Gothic"/>
                  <a:sym typeface="Century Gothic"/>
                </a:rPr>
                <a:t>1. Learn what the brain is.</a:t>
              </a:r>
              <a:endParaRPr sz="2100" b="0" i="0" u="none" strike="noStrike" cap="none">
                <a:solidFill>
                  <a:schemeClr val="dk1"/>
                </a:solidFill>
                <a:latin typeface="Century Gothic"/>
                <a:ea typeface="Century Gothic"/>
                <a:cs typeface="Century Gothic"/>
                <a:sym typeface="Century Gothic"/>
              </a:endParaRPr>
            </a:p>
          </p:txBody>
        </p:sp>
        <p:sp>
          <p:nvSpPr>
            <p:cNvPr id="284" name="Google Shape;284;p2"/>
            <p:cNvSpPr/>
            <p:nvPr/>
          </p:nvSpPr>
          <p:spPr>
            <a:xfrm>
              <a:off x="5071035" y="22860"/>
              <a:ext cx="1258021" cy="1258021"/>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2"/>
            <p:cNvSpPr/>
            <p:nvPr/>
          </p:nvSpPr>
          <p:spPr>
            <a:xfrm>
              <a:off x="5335219" y="287044"/>
              <a:ext cx="729652" cy="729652"/>
            </a:xfrm>
            <a:prstGeom prst="rect">
              <a:avLst/>
            </a:prstGeom>
            <a:blipFill rotWithShape="1">
              <a:blip r:embed="rId4">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2"/>
            <p:cNvSpPr/>
            <p:nvPr/>
          </p:nvSpPr>
          <p:spPr>
            <a:xfrm>
              <a:off x="6598632" y="22860"/>
              <a:ext cx="2965335" cy="125802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2"/>
            <p:cNvSpPr txBox="1"/>
            <p:nvPr/>
          </p:nvSpPr>
          <p:spPr>
            <a:xfrm>
              <a:off x="6598632" y="22860"/>
              <a:ext cx="2965335" cy="1258021"/>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2100"/>
                <a:buFont typeface="Century Gothic"/>
                <a:buNone/>
              </a:pPr>
              <a:r>
                <a:rPr lang="en-GB" sz="2100" b="0" i="0" u="none" strike="noStrike" cap="none">
                  <a:solidFill>
                    <a:schemeClr val="dk1"/>
                  </a:solidFill>
                  <a:latin typeface="Century Gothic"/>
                  <a:ea typeface="Century Gothic"/>
                  <a:cs typeface="Century Gothic"/>
                  <a:sym typeface="Century Gothic"/>
                </a:rPr>
                <a:t>2. Describe what foods can support brain health. </a:t>
              </a:r>
              <a:endParaRPr sz="2100" b="0" i="0" u="none" strike="noStrike" cap="none">
                <a:solidFill>
                  <a:schemeClr val="dk1"/>
                </a:solidFill>
                <a:latin typeface="Century Gothic"/>
                <a:ea typeface="Century Gothic"/>
                <a:cs typeface="Century Gothic"/>
                <a:sym typeface="Century Gothic"/>
              </a:endParaRPr>
            </a:p>
          </p:txBody>
        </p:sp>
        <p:sp>
          <p:nvSpPr>
            <p:cNvPr id="288" name="Google Shape;288;p2"/>
            <p:cNvSpPr/>
            <p:nvPr/>
          </p:nvSpPr>
          <p:spPr>
            <a:xfrm>
              <a:off x="61415" y="1805579"/>
              <a:ext cx="1258021" cy="1258021"/>
            </a:xfrm>
            <a:prstGeom prst="ellipse">
              <a:avLst/>
            </a:prstGeom>
            <a:solidFill>
              <a:srgbClr val="E693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2"/>
            <p:cNvSpPr/>
            <p:nvPr/>
          </p:nvSpPr>
          <p:spPr>
            <a:xfrm>
              <a:off x="325600" y="2069764"/>
              <a:ext cx="729652" cy="729652"/>
            </a:xfrm>
            <a:prstGeom prst="rect">
              <a:avLst/>
            </a:prstGeom>
            <a:blipFill rotWithShape="1">
              <a:blip r:embed="rId5">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2"/>
            <p:cNvSpPr/>
            <p:nvPr/>
          </p:nvSpPr>
          <p:spPr>
            <a:xfrm>
              <a:off x="1589012" y="1805579"/>
              <a:ext cx="2965335" cy="125802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2"/>
            <p:cNvSpPr txBox="1"/>
            <p:nvPr/>
          </p:nvSpPr>
          <p:spPr>
            <a:xfrm>
              <a:off x="1589012" y="1805579"/>
              <a:ext cx="2965335" cy="1258021"/>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2100"/>
                <a:buFont typeface="Century Gothic"/>
                <a:buNone/>
              </a:pPr>
              <a:r>
                <a:rPr lang="en-GB" sz="2100" b="0" i="0" u="none" strike="noStrike" cap="none">
                  <a:solidFill>
                    <a:schemeClr val="dk1"/>
                  </a:solidFill>
                  <a:latin typeface="Century Gothic"/>
                  <a:ea typeface="Century Gothic"/>
                  <a:cs typeface="Century Gothic"/>
                  <a:sym typeface="Century Gothic"/>
                </a:rPr>
                <a:t>3. Explore using your problem-solving skills with the activity sheet. </a:t>
              </a:r>
              <a:endParaRPr sz="2100" b="0" i="0" u="none" strike="noStrike" cap="none">
                <a:solidFill>
                  <a:schemeClr val="dk1"/>
                </a:solidFill>
                <a:latin typeface="Century Gothic"/>
                <a:ea typeface="Century Gothic"/>
                <a:cs typeface="Century Gothic"/>
                <a:sym typeface="Century Gothic"/>
              </a:endParaRPr>
            </a:p>
          </p:txBody>
        </p:sp>
        <p:sp>
          <p:nvSpPr>
            <p:cNvPr id="292" name="Google Shape;292;p2"/>
            <p:cNvSpPr/>
            <p:nvPr/>
          </p:nvSpPr>
          <p:spPr>
            <a:xfrm>
              <a:off x="5071035" y="1805579"/>
              <a:ext cx="1258021" cy="1258021"/>
            </a:xfrm>
            <a:prstGeom prst="ellipse">
              <a:avLst/>
            </a:prstGeom>
            <a:solidFill>
              <a:srgbClr val="9B68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2"/>
            <p:cNvSpPr/>
            <p:nvPr/>
          </p:nvSpPr>
          <p:spPr>
            <a:xfrm>
              <a:off x="5335219" y="2069764"/>
              <a:ext cx="729652" cy="729652"/>
            </a:xfrm>
            <a:prstGeom prst="rect">
              <a:avLst/>
            </a:prstGeom>
            <a:blipFill rotWithShape="1">
              <a:blip r:embed="rId6">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2"/>
            <p:cNvSpPr/>
            <p:nvPr/>
          </p:nvSpPr>
          <p:spPr>
            <a:xfrm>
              <a:off x="6598632" y="1805579"/>
              <a:ext cx="2965335" cy="125802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2"/>
            <p:cNvSpPr txBox="1"/>
            <p:nvPr/>
          </p:nvSpPr>
          <p:spPr>
            <a:xfrm>
              <a:off x="6598632" y="1805579"/>
              <a:ext cx="2965335" cy="1258021"/>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2100"/>
                <a:buFont typeface="Century Gothic"/>
                <a:buNone/>
              </a:pPr>
              <a:r>
                <a:rPr lang="en-GB" sz="2100" b="0" i="0" u="none" strike="noStrike" cap="none">
                  <a:solidFill>
                    <a:schemeClr val="dk1"/>
                  </a:solidFill>
                  <a:latin typeface="Century Gothic"/>
                  <a:ea typeface="Century Gothic"/>
                  <a:cs typeface="Century Gothic"/>
                  <a:sym typeface="Century Gothic"/>
                </a:rPr>
                <a:t>4. Developing cooking skills. </a:t>
              </a:r>
              <a:endParaRPr sz="2100" b="0" i="0" u="none" strike="noStrike" cap="none">
                <a:solidFill>
                  <a:schemeClr val="dk1"/>
                </a:solidFill>
                <a:latin typeface="Century Gothic"/>
                <a:ea typeface="Century Gothic"/>
                <a:cs typeface="Century Gothic"/>
                <a:sym typeface="Century Gothic"/>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99"/>
        <p:cNvGrpSpPr/>
        <p:nvPr/>
      </p:nvGrpSpPr>
      <p:grpSpPr>
        <a:xfrm>
          <a:off x="0" y="0"/>
          <a:ext cx="0" cy="0"/>
          <a:chOff x="0" y="0"/>
          <a:chExt cx="0" cy="0"/>
        </a:xfrm>
      </p:grpSpPr>
      <p:sp>
        <p:nvSpPr>
          <p:cNvPr id="300" name="Google Shape;300;p3"/>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grpSp>
        <p:nvGrpSpPr>
          <p:cNvPr id="301" name="Google Shape;301;p3"/>
          <p:cNvGrpSpPr/>
          <p:nvPr/>
        </p:nvGrpSpPr>
        <p:grpSpPr>
          <a:xfrm>
            <a:off x="0" y="0"/>
            <a:ext cx="12192000" cy="6858000"/>
            <a:chOff x="0" y="0"/>
            <a:chExt cx="12192000" cy="6858000"/>
          </a:xfrm>
        </p:grpSpPr>
        <p:sp>
          <p:nvSpPr>
            <p:cNvPr id="302" name="Google Shape;302;p3"/>
            <p:cNvSpPr/>
            <p:nvPr/>
          </p:nvSpPr>
          <p:spPr>
            <a:xfrm>
              <a:off x="0" y="0"/>
              <a:ext cx="12192000" cy="6858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3"/>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304" name="Google Shape;304;p3"/>
          <p:cNvSpPr txBox="1">
            <a:spLocks noGrp="1"/>
          </p:cNvSpPr>
          <p:nvPr>
            <p:ph type="title"/>
          </p:nvPr>
        </p:nvSpPr>
        <p:spPr>
          <a:xfrm>
            <a:off x="836247" y="1085549"/>
            <a:ext cx="3430947" cy="4686903"/>
          </a:xfrm>
          <a:prstGeom prst="rect">
            <a:avLst/>
          </a:prstGeom>
          <a:noFill/>
          <a:ln>
            <a:noFill/>
          </a:ln>
        </p:spPr>
        <p:txBody>
          <a:bodyPr spcFirstLastPara="1" wrap="square" lIns="91425" tIns="45700" rIns="91425" bIns="45700" anchor="ctr" anchorCtr="0">
            <a:normAutofit/>
          </a:bodyPr>
          <a:lstStyle/>
          <a:p>
            <a:pPr marL="0" lvl="0" indent="0" algn="r" rtl="0">
              <a:spcBef>
                <a:spcPts val="0"/>
              </a:spcBef>
              <a:spcAft>
                <a:spcPts val="0"/>
              </a:spcAft>
              <a:buClr>
                <a:schemeClr val="lt1"/>
              </a:buClr>
              <a:buSzPts val="3600"/>
              <a:buFont typeface="Century Gothic"/>
              <a:buNone/>
            </a:pPr>
            <a:r>
              <a:rPr lang="en-GB">
                <a:solidFill>
                  <a:schemeClr val="lt1"/>
                </a:solidFill>
              </a:rPr>
              <a:t>What does our brain do?</a:t>
            </a:r>
            <a:endParaRPr/>
          </a:p>
        </p:txBody>
      </p:sp>
      <p:cxnSp>
        <p:nvCxnSpPr>
          <p:cNvPr id="305" name="Google Shape;305;p3"/>
          <p:cNvCxnSpPr/>
          <p:nvPr/>
        </p:nvCxnSpPr>
        <p:spPr>
          <a:xfrm>
            <a:off x="4654296" y="1930986"/>
            <a:ext cx="0" cy="3200400"/>
          </a:xfrm>
          <a:prstGeom prst="straightConnector1">
            <a:avLst/>
          </a:prstGeom>
          <a:noFill/>
          <a:ln w="15875" cap="sq" cmpd="sng">
            <a:solidFill>
              <a:schemeClr val="lt1"/>
            </a:solidFill>
            <a:prstDash val="solid"/>
            <a:miter lim="800000"/>
            <a:headEnd type="none" w="sm" len="sm"/>
            <a:tailEnd type="none" w="sm" len="sm"/>
          </a:ln>
        </p:spPr>
      </p:cxnSp>
      <p:sp>
        <p:nvSpPr>
          <p:cNvPr id="306" name="Google Shape;306;p3"/>
          <p:cNvSpPr txBox="1">
            <a:spLocks noGrp="1"/>
          </p:cNvSpPr>
          <p:nvPr>
            <p:ph type="body" idx="1"/>
          </p:nvPr>
        </p:nvSpPr>
        <p:spPr>
          <a:xfrm>
            <a:off x="5041399" y="1085549"/>
            <a:ext cx="5579707" cy="4686903"/>
          </a:xfrm>
          <a:prstGeom prst="rect">
            <a:avLst/>
          </a:prstGeom>
          <a:noFill/>
          <a:ln>
            <a:noFill/>
          </a:ln>
        </p:spPr>
        <p:txBody>
          <a:bodyPr spcFirstLastPara="1" wrap="square" lIns="91425" tIns="45700" rIns="91425" bIns="45700" anchor="ctr" anchorCtr="0">
            <a:normAutofit/>
          </a:bodyPr>
          <a:lstStyle/>
          <a:p>
            <a:pPr marL="342900" lvl="0" indent="-342900" algn="l" rtl="0">
              <a:spcBef>
                <a:spcPts val="0"/>
              </a:spcBef>
              <a:spcAft>
                <a:spcPts val="0"/>
              </a:spcAft>
              <a:buSzPts val="1440"/>
              <a:buChar char="►"/>
            </a:pPr>
            <a:r>
              <a:rPr lang="en-GB">
                <a:solidFill>
                  <a:schemeClr val="lt1"/>
                </a:solidFill>
              </a:rPr>
              <a:t>Our brains are the most complex part of the body. </a:t>
            </a:r>
            <a:endParaRPr/>
          </a:p>
          <a:p>
            <a:pPr marL="342900" lvl="0" indent="-342900" algn="l" rtl="0">
              <a:spcBef>
                <a:spcPts val="1000"/>
              </a:spcBef>
              <a:spcAft>
                <a:spcPts val="0"/>
              </a:spcAft>
              <a:buSzPts val="1440"/>
              <a:buChar char="►"/>
            </a:pPr>
            <a:r>
              <a:rPr lang="en-GB">
                <a:solidFill>
                  <a:schemeClr val="lt1"/>
                </a:solidFill>
              </a:rPr>
              <a:t>Think of the brain as a big computer. </a:t>
            </a:r>
            <a:endParaRPr/>
          </a:p>
          <a:p>
            <a:pPr marL="342900" lvl="0" indent="-251459" algn="l" rtl="0">
              <a:spcBef>
                <a:spcPts val="1000"/>
              </a:spcBef>
              <a:spcAft>
                <a:spcPts val="0"/>
              </a:spcAft>
              <a:buSzPts val="1440"/>
              <a:buNone/>
            </a:pPr>
            <a:endParaRPr>
              <a:solidFill>
                <a:schemeClr val="lt1"/>
              </a:solidFill>
            </a:endParaRPr>
          </a:p>
          <a:p>
            <a:pPr marL="342900" lvl="0" indent="-342900" algn="l" rtl="0">
              <a:spcBef>
                <a:spcPts val="1000"/>
              </a:spcBef>
              <a:spcAft>
                <a:spcPts val="0"/>
              </a:spcAft>
              <a:buSzPts val="1440"/>
              <a:buChar char="►"/>
            </a:pPr>
            <a:r>
              <a:rPr lang="en-GB">
                <a:solidFill>
                  <a:schemeClr val="lt1"/>
                </a:solidFill>
              </a:rPr>
              <a:t>Our brain controls everything: our body movement, our emotions, our dreams, our decisions, and our memory. </a:t>
            </a:r>
            <a:endParaRPr/>
          </a:p>
          <a:p>
            <a:pPr marL="342900" lvl="0" indent="-251459" algn="l" rtl="0">
              <a:spcBef>
                <a:spcPts val="1000"/>
              </a:spcBef>
              <a:spcAft>
                <a:spcPts val="0"/>
              </a:spcAft>
              <a:buSzPts val="1440"/>
              <a:buNone/>
            </a:pPr>
            <a:endParaRPr>
              <a:solidFill>
                <a:schemeClr val="lt1"/>
              </a:solidFill>
            </a:endParaRPr>
          </a:p>
          <a:p>
            <a:pPr marL="342900" lvl="0" indent="-342900" algn="l" rtl="0">
              <a:spcBef>
                <a:spcPts val="1000"/>
              </a:spcBef>
              <a:spcAft>
                <a:spcPts val="0"/>
              </a:spcAft>
              <a:buSzPts val="1440"/>
              <a:buChar char="►"/>
            </a:pPr>
            <a:r>
              <a:rPr lang="en-GB">
                <a:solidFill>
                  <a:schemeClr val="lt1"/>
                </a:solidFill>
              </a:rPr>
              <a:t>The brain communicates with our body, using the nervous system where nerves travel throughout our body helping our senses (sound, sight, feeling, taste and smell) work correctly.</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10"/>
        <p:cNvGrpSpPr/>
        <p:nvPr/>
      </p:nvGrpSpPr>
      <p:grpSpPr>
        <a:xfrm>
          <a:off x="0" y="0"/>
          <a:ext cx="0" cy="0"/>
          <a:chOff x="0" y="0"/>
          <a:chExt cx="0" cy="0"/>
        </a:xfrm>
      </p:grpSpPr>
      <p:sp>
        <p:nvSpPr>
          <p:cNvPr id="311" name="Google Shape;311;p4"/>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EBEBEB"/>
              </a:buClr>
              <a:buSzPts val="3100"/>
              <a:buFont typeface="Century Gothic"/>
              <a:buNone/>
            </a:pPr>
            <a:r>
              <a:rPr lang="en-GB" sz="3100">
                <a:solidFill>
                  <a:srgbClr val="EBEBEB"/>
                </a:solidFill>
              </a:rPr>
              <a:t>The link between what we eat and our brain.</a:t>
            </a:r>
            <a:endParaRPr/>
          </a:p>
        </p:txBody>
      </p:sp>
      <p:sp>
        <p:nvSpPr>
          <p:cNvPr id="312" name="Google Shape;312;p4"/>
          <p:cNvSpPr txBox="1">
            <a:spLocks noGrp="1"/>
          </p:cNvSpPr>
          <p:nvPr>
            <p:ph type="body" idx="1"/>
          </p:nvPr>
        </p:nvSpPr>
        <p:spPr>
          <a:xfrm>
            <a:off x="4641336" y="2603500"/>
            <a:ext cx="6551597" cy="3416300"/>
          </a:xfrm>
          <a:prstGeom prst="rect">
            <a:avLst/>
          </a:prstGeom>
          <a:noFill/>
          <a:ln>
            <a:noFill/>
          </a:ln>
        </p:spPr>
        <p:txBody>
          <a:bodyPr spcFirstLastPara="1" wrap="square" lIns="91425" tIns="45700" rIns="91425" bIns="45700" anchor="ctr" anchorCtr="0">
            <a:normAutofit/>
          </a:bodyPr>
          <a:lstStyle/>
          <a:p>
            <a:pPr marL="342900" lvl="0" indent="-342900" algn="l" rtl="0">
              <a:spcBef>
                <a:spcPts val="0"/>
              </a:spcBef>
              <a:spcAft>
                <a:spcPts val="0"/>
              </a:spcAft>
              <a:buSzPts val="1440"/>
              <a:buChar char="►"/>
            </a:pPr>
            <a:r>
              <a:rPr lang="en-GB"/>
              <a:t>There is evidence that what we eat can support our brain health and our mood. </a:t>
            </a:r>
            <a:endParaRPr/>
          </a:p>
          <a:p>
            <a:pPr marL="342900" lvl="0" indent="-251459" algn="l" rtl="0">
              <a:spcBef>
                <a:spcPts val="1000"/>
              </a:spcBef>
              <a:spcAft>
                <a:spcPts val="0"/>
              </a:spcAft>
              <a:buSzPts val="1440"/>
              <a:buNone/>
            </a:pPr>
            <a:endParaRPr/>
          </a:p>
          <a:p>
            <a:pPr marL="342900" lvl="0" indent="-342900" algn="l" rtl="0">
              <a:spcBef>
                <a:spcPts val="1000"/>
              </a:spcBef>
              <a:spcAft>
                <a:spcPts val="0"/>
              </a:spcAft>
              <a:buSzPts val="1440"/>
              <a:buChar char="►"/>
            </a:pPr>
            <a:r>
              <a:rPr lang="en-GB"/>
              <a:t>This is a link that occurs over a long period of time, meaning that following a healthy and balanced diet throughout your life can help keep your brain healthy. </a:t>
            </a:r>
            <a:endParaRPr/>
          </a:p>
          <a:p>
            <a:pPr marL="342900" lvl="0" indent="-251459" algn="l" rtl="0">
              <a:spcBef>
                <a:spcPts val="1000"/>
              </a:spcBef>
              <a:spcAft>
                <a:spcPts val="0"/>
              </a:spcAft>
              <a:buSzPts val="1440"/>
              <a:buNone/>
            </a:pPr>
            <a:endParaRPr/>
          </a:p>
          <a:p>
            <a:pPr marL="342900" lvl="0" indent="-342900" algn="l" rtl="0">
              <a:spcBef>
                <a:spcPts val="1000"/>
              </a:spcBef>
              <a:spcAft>
                <a:spcPts val="0"/>
              </a:spcAft>
              <a:buSzPts val="1440"/>
              <a:buChar char="►"/>
            </a:pPr>
            <a:r>
              <a:rPr lang="en-GB"/>
              <a:t>Did you know that your brain requires 25% of your daily energy needs? </a:t>
            </a:r>
            <a:endParaRPr/>
          </a:p>
        </p:txBody>
      </p:sp>
      <p:sp>
        <p:nvSpPr>
          <p:cNvPr id="313" name="Google Shape;313;p4"/>
          <p:cNvSpPr/>
          <p:nvPr/>
        </p:nvSpPr>
        <p:spPr>
          <a:xfrm>
            <a:off x="1151467" y="2793582"/>
            <a:ext cx="3031901" cy="3031901"/>
          </a:xfrm>
          <a:prstGeom prst="ellipse">
            <a:avLst/>
          </a:pr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4"/>
          <p:cNvSpPr/>
          <p:nvPr/>
        </p:nvSpPr>
        <p:spPr>
          <a:xfrm>
            <a:off x="1151467" y="2793582"/>
            <a:ext cx="3031901" cy="3031901"/>
          </a:xfrm>
          <a:prstGeom prst="pie">
            <a:avLst>
              <a:gd name="adj1" fmla="val 16200000"/>
              <a:gd name="adj2" fmla="val 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4"/>
          <p:cNvSpPr/>
          <p:nvPr/>
        </p:nvSpPr>
        <p:spPr>
          <a:xfrm>
            <a:off x="1378859" y="3020974"/>
            <a:ext cx="2577117" cy="2577117"/>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16" name="Google Shape;316;p4" descr="Brain in head"/>
          <p:cNvPicPr preferRelativeResize="0"/>
          <p:nvPr/>
        </p:nvPicPr>
        <p:blipFill rotWithShape="1">
          <a:blip r:embed="rId3">
            <a:alphaModFix/>
          </a:blip>
          <a:srcRect/>
          <a:stretch/>
        </p:blipFill>
        <p:spPr>
          <a:xfrm>
            <a:off x="1788166" y="3430281"/>
            <a:ext cx="1758503" cy="1758503"/>
          </a:xfrm>
          <a:prstGeom prst="rect">
            <a:avLst/>
          </a:prstGeom>
          <a:solidFill>
            <a:srgbClr val="FFFFFF"/>
          </a:solid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0"/>
        <p:cNvGrpSpPr/>
        <p:nvPr/>
      </p:nvGrpSpPr>
      <p:grpSpPr>
        <a:xfrm>
          <a:off x="0" y="0"/>
          <a:ext cx="0" cy="0"/>
          <a:chOff x="0" y="0"/>
          <a:chExt cx="0" cy="0"/>
        </a:xfrm>
      </p:grpSpPr>
      <p:sp>
        <p:nvSpPr>
          <p:cNvPr id="321" name="Google Shape;321;p5"/>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3600"/>
              <a:buFont typeface="Century Gothic"/>
              <a:buNone/>
            </a:pPr>
            <a:r>
              <a:rPr lang="en-GB"/>
              <a:t>Fruits and Vegetables</a:t>
            </a:r>
            <a:endParaRPr/>
          </a:p>
        </p:txBody>
      </p:sp>
      <p:pic>
        <p:nvPicPr>
          <p:cNvPr id="322" name="Google Shape;322;p5" descr="A picture containing food, table, plate, fruit&#10;&#10;Description automatically generated"/>
          <p:cNvPicPr preferRelativeResize="0"/>
          <p:nvPr/>
        </p:nvPicPr>
        <p:blipFill rotWithShape="1">
          <a:blip r:embed="rId3">
            <a:alphaModFix/>
          </a:blip>
          <a:srcRect l="1150" r="1" b="1"/>
          <a:stretch/>
        </p:blipFill>
        <p:spPr>
          <a:xfrm>
            <a:off x="1151467" y="2775951"/>
            <a:ext cx="3031901" cy="3067163"/>
          </a:xfrm>
          <a:prstGeom prst="roundRect">
            <a:avLst>
              <a:gd name="adj" fmla="val 1858"/>
            </a:avLst>
          </a:prstGeom>
          <a:noFill/>
          <a:ln>
            <a:noFill/>
          </a:ln>
          <a:effectLst>
            <a:outerShdw blurRad="50800" dist="50800" dir="5400000" algn="tl" rotWithShape="0">
              <a:srgbClr val="000000">
                <a:alpha val="42745"/>
              </a:srgbClr>
            </a:outerShdw>
          </a:effectLst>
        </p:spPr>
      </p:pic>
      <p:sp>
        <p:nvSpPr>
          <p:cNvPr id="323" name="Google Shape;323;p5"/>
          <p:cNvSpPr txBox="1">
            <a:spLocks noGrp="1"/>
          </p:cNvSpPr>
          <p:nvPr>
            <p:ph type="body" idx="1"/>
          </p:nvPr>
        </p:nvSpPr>
        <p:spPr>
          <a:xfrm>
            <a:off x="4641336" y="2603500"/>
            <a:ext cx="6551597" cy="3416300"/>
          </a:xfrm>
          <a:prstGeom prst="rect">
            <a:avLst/>
          </a:prstGeom>
          <a:noFill/>
          <a:ln>
            <a:noFill/>
          </a:ln>
        </p:spPr>
        <p:txBody>
          <a:bodyPr spcFirstLastPara="1" wrap="square" lIns="91425" tIns="45700" rIns="91425" bIns="45700" anchor="ctr" anchorCtr="0">
            <a:normAutofit fontScale="47500" lnSpcReduction="20000"/>
          </a:bodyPr>
          <a:lstStyle/>
          <a:p>
            <a:pPr marL="342900" lvl="0" indent="-334518" algn="l" rtl="0">
              <a:lnSpc>
                <a:spcPct val="90000"/>
              </a:lnSpc>
              <a:spcBef>
                <a:spcPts val="0"/>
              </a:spcBef>
              <a:spcAft>
                <a:spcPts val="0"/>
              </a:spcAft>
              <a:buSzPct val="80000"/>
              <a:buChar char="►"/>
            </a:pPr>
            <a:r>
              <a:rPr lang="en-GB" sz="2200"/>
              <a:t>We know that we need to eat at least 5 portions of fruit and vegetables a day. One portion is 80g.</a:t>
            </a:r>
            <a:endParaRPr/>
          </a:p>
          <a:p>
            <a:pPr marL="342900" lvl="0" indent="-334518" algn="l" rtl="0">
              <a:lnSpc>
                <a:spcPct val="90000"/>
              </a:lnSpc>
              <a:spcBef>
                <a:spcPts val="1000"/>
              </a:spcBef>
              <a:spcAft>
                <a:spcPts val="0"/>
              </a:spcAft>
              <a:buSzPct val="80000"/>
              <a:buChar char="►"/>
            </a:pPr>
            <a:r>
              <a:rPr lang="en-GB" sz="2200"/>
              <a:t>Fresh, frozen, and tinned fruits and vegetables and 30g of dried fruits count.</a:t>
            </a:r>
            <a:endParaRPr/>
          </a:p>
          <a:p>
            <a:pPr marL="342900" lvl="0" indent="-334518" algn="l" rtl="0">
              <a:lnSpc>
                <a:spcPct val="90000"/>
              </a:lnSpc>
              <a:spcBef>
                <a:spcPts val="1000"/>
              </a:spcBef>
              <a:spcAft>
                <a:spcPts val="0"/>
              </a:spcAft>
              <a:buSzPct val="80000"/>
              <a:buChar char="►"/>
            </a:pPr>
            <a:r>
              <a:rPr lang="en-GB" sz="2200"/>
              <a:t>Fruit and vegetables contain vitamins, minerals and antioxidants that  help our brain communicate with our body, keeps our brain healthy and can improve our memory. </a:t>
            </a:r>
            <a:endParaRPr/>
          </a:p>
          <a:p>
            <a:pPr marL="0" lvl="0" indent="0" algn="l" rtl="0">
              <a:lnSpc>
                <a:spcPct val="90000"/>
              </a:lnSpc>
              <a:spcBef>
                <a:spcPts val="1000"/>
              </a:spcBef>
              <a:spcAft>
                <a:spcPts val="0"/>
              </a:spcAft>
              <a:buSzPct val="80000"/>
              <a:buNone/>
            </a:pPr>
            <a:r>
              <a:rPr lang="en-GB" sz="2200"/>
              <a:t>A portion includes:</a:t>
            </a:r>
            <a:endParaRPr/>
          </a:p>
          <a:p>
            <a:pPr marL="342900" lvl="0" indent="-334518" algn="l" rtl="0">
              <a:lnSpc>
                <a:spcPct val="90000"/>
              </a:lnSpc>
              <a:spcBef>
                <a:spcPts val="1000"/>
              </a:spcBef>
              <a:spcAft>
                <a:spcPts val="0"/>
              </a:spcAft>
              <a:buSzPct val="80000"/>
              <a:buChar char="►"/>
            </a:pPr>
            <a:r>
              <a:rPr lang="en-GB" sz="2200"/>
              <a:t>1 medium sized piece of fruit such as an apple, pear, banana, or orange.</a:t>
            </a:r>
            <a:endParaRPr/>
          </a:p>
          <a:p>
            <a:pPr marL="342900" lvl="0" indent="-334518" algn="l" rtl="0">
              <a:lnSpc>
                <a:spcPct val="90000"/>
              </a:lnSpc>
              <a:spcBef>
                <a:spcPts val="1000"/>
              </a:spcBef>
              <a:spcAft>
                <a:spcPts val="0"/>
              </a:spcAft>
              <a:buSzPct val="80000"/>
              <a:buChar char="►"/>
            </a:pPr>
            <a:r>
              <a:rPr lang="en-GB" sz="2200"/>
              <a:t>Half of an avocado.</a:t>
            </a:r>
            <a:endParaRPr/>
          </a:p>
          <a:p>
            <a:pPr marL="342900" lvl="0" indent="-334518" algn="l" rtl="0">
              <a:lnSpc>
                <a:spcPct val="90000"/>
              </a:lnSpc>
              <a:spcBef>
                <a:spcPts val="1000"/>
              </a:spcBef>
              <a:spcAft>
                <a:spcPts val="0"/>
              </a:spcAft>
              <a:buSzPct val="80000"/>
              <a:buChar char="►"/>
            </a:pPr>
            <a:r>
              <a:rPr lang="en-GB" sz="2200"/>
              <a:t>2 or more small fruits such as plums, kiwi or satsumas. </a:t>
            </a:r>
            <a:endParaRPr/>
          </a:p>
          <a:p>
            <a:pPr marL="342900" lvl="0" indent="-334518" algn="l" rtl="0">
              <a:lnSpc>
                <a:spcPct val="90000"/>
              </a:lnSpc>
              <a:spcBef>
                <a:spcPts val="1000"/>
              </a:spcBef>
              <a:spcAft>
                <a:spcPts val="0"/>
              </a:spcAft>
              <a:buSzPct val="80000"/>
              <a:buChar char="►"/>
            </a:pPr>
            <a:r>
              <a:rPr lang="en-GB" sz="2200"/>
              <a:t>1 large handful (around 7) of berries, cherries or grapes. </a:t>
            </a:r>
            <a:endParaRPr/>
          </a:p>
          <a:p>
            <a:pPr marL="342900" lvl="0" indent="-334518" algn="l" rtl="0">
              <a:lnSpc>
                <a:spcPct val="90000"/>
              </a:lnSpc>
              <a:spcBef>
                <a:spcPts val="1000"/>
              </a:spcBef>
              <a:spcAft>
                <a:spcPts val="0"/>
              </a:spcAft>
              <a:buSzPct val="80000"/>
              <a:buChar char="►"/>
            </a:pPr>
            <a:r>
              <a:rPr lang="en-GB" sz="2200"/>
              <a:t>2 spears of broccoli or cauliflower. </a:t>
            </a:r>
            <a:endParaRPr/>
          </a:p>
          <a:p>
            <a:pPr marL="342900" lvl="0" indent="-334518" algn="l" rtl="0">
              <a:lnSpc>
                <a:spcPct val="90000"/>
              </a:lnSpc>
              <a:spcBef>
                <a:spcPts val="1000"/>
              </a:spcBef>
              <a:spcAft>
                <a:spcPts val="0"/>
              </a:spcAft>
              <a:buSzPct val="80000"/>
              <a:buChar char="►"/>
            </a:pPr>
            <a:r>
              <a:rPr lang="en-GB" sz="2200"/>
              <a:t>3 heaped tablespoons of peas, carrots, sweetcorn or beans. </a:t>
            </a:r>
            <a:endParaRPr/>
          </a:p>
          <a:p>
            <a:pPr marL="342900" lvl="0" indent="-334518" algn="l" rtl="0">
              <a:lnSpc>
                <a:spcPct val="90000"/>
              </a:lnSpc>
              <a:spcBef>
                <a:spcPts val="1000"/>
              </a:spcBef>
              <a:spcAft>
                <a:spcPts val="0"/>
              </a:spcAft>
              <a:buSzPct val="80000"/>
              <a:buChar char="►"/>
            </a:pPr>
            <a:r>
              <a:rPr lang="en-GB" sz="2200"/>
              <a:t>4 heaped tablespoons of cooked cabbage, spinach or kale.</a:t>
            </a:r>
            <a:endParaRPr/>
          </a:p>
          <a:p>
            <a:pPr marL="342900" lvl="0" indent="-334518" algn="l" rtl="0">
              <a:lnSpc>
                <a:spcPct val="90000"/>
              </a:lnSpc>
              <a:spcBef>
                <a:spcPts val="1000"/>
              </a:spcBef>
              <a:spcAft>
                <a:spcPts val="0"/>
              </a:spcAft>
              <a:buSzPct val="80000"/>
              <a:buChar char="►"/>
            </a:pPr>
            <a:r>
              <a:rPr lang="en-GB" sz="2200"/>
              <a:t>150ml glass of fruit or vegetables juices or smoothies count as 1 of your 5-a-day. </a:t>
            </a:r>
            <a:endParaRPr/>
          </a:p>
          <a:p>
            <a:pPr marL="342900" lvl="0" indent="-314960" algn="l" rtl="0">
              <a:lnSpc>
                <a:spcPct val="90000"/>
              </a:lnSpc>
              <a:spcBef>
                <a:spcPts val="1000"/>
              </a:spcBef>
              <a:spcAft>
                <a:spcPts val="0"/>
              </a:spcAft>
              <a:buSzPct val="80000"/>
              <a:buNone/>
            </a:pPr>
            <a:endParaRPr sz="1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7"/>
        <p:cNvGrpSpPr/>
        <p:nvPr/>
      </p:nvGrpSpPr>
      <p:grpSpPr>
        <a:xfrm>
          <a:off x="0" y="0"/>
          <a:ext cx="0" cy="0"/>
          <a:chOff x="0" y="0"/>
          <a:chExt cx="0" cy="0"/>
        </a:xfrm>
      </p:grpSpPr>
      <p:sp>
        <p:nvSpPr>
          <p:cNvPr id="328" name="Google Shape;328;p6"/>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3600"/>
              <a:buFont typeface="Century Gothic"/>
              <a:buNone/>
            </a:pPr>
            <a:r>
              <a:rPr lang="en-GB"/>
              <a:t>Nuts and seeds</a:t>
            </a:r>
            <a:endParaRPr/>
          </a:p>
        </p:txBody>
      </p:sp>
      <p:sp>
        <p:nvSpPr>
          <p:cNvPr id="329" name="Google Shape;329;p6"/>
          <p:cNvSpPr txBox="1">
            <a:spLocks noGrp="1"/>
          </p:cNvSpPr>
          <p:nvPr>
            <p:ph type="body" idx="1"/>
          </p:nvPr>
        </p:nvSpPr>
        <p:spPr>
          <a:xfrm>
            <a:off x="1154954" y="2603500"/>
            <a:ext cx="6397313" cy="3416300"/>
          </a:xfrm>
          <a:prstGeom prst="rect">
            <a:avLst/>
          </a:prstGeom>
          <a:noFill/>
          <a:ln>
            <a:noFill/>
          </a:ln>
        </p:spPr>
        <p:txBody>
          <a:bodyPr spcFirstLastPara="1" wrap="square" lIns="91425" tIns="45700" rIns="91425" bIns="45700" anchor="ctr" anchorCtr="0">
            <a:normAutofit/>
          </a:bodyPr>
          <a:lstStyle/>
          <a:p>
            <a:pPr marL="342900" lvl="0" indent="-342900" algn="l" rtl="0">
              <a:lnSpc>
                <a:spcPct val="90000"/>
              </a:lnSpc>
              <a:spcBef>
                <a:spcPts val="0"/>
              </a:spcBef>
              <a:spcAft>
                <a:spcPts val="0"/>
              </a:spcAft>
              <a:buSzPts val="1200"/>
              <a:buChar char="►"/>
            </a:pPr>
            <a:r>
              <a:rPr lang="en-GB" sz="1500"/>
              <a:t>Nuts and seeds are rich in a type of fat known as unsaturated fat, and full of vitamins and minerals where when we eat them, our tummies use these foods to help protect our brain and help our brain communicate with our body. </a:t>
            </a:r>
            <a:endParaRPr/>
          </a:p>
          <a:p>
            <a:pPr marL="342900" lvl="0" indent="-342900" algn="l" rtl="0">
              <a:lnSpc>
                <a:spcPct val="90000"/>
              </a:lnSpc>
              <a:spcBef>
                <a:spcPts val="1000"/>
              </a:spcBef>
              <a:spcAft>
                <a:spcPts val="0"/>
              </a:spcAft>
              <a:buSzPts val="1200"/>
              <a:buChar char="►"/>
            </a:pPr>
            <a:r>
              <a:rPr lang="en-GB" sz="1500"/>
              <a:t>Nuts include almonds, cashews, hazelnuts, pecans, pistachios, and walnuts. </a:t>
            </a:r>
            <a:endParaRPr/>
          </a:p>
          <a:p>
            <a:pPr marL="342900" lvl="0" indent="-342900" algn="l" rtl="0">
              <a:lnSpc>
                <a:spcPct val="90000"/>
              </a:lnSpc>
              <a:spcBef>
                <a:spcPts val="1000"/>
              </a:spcBef>
              <a:spcAft>
                <a:spcPts val="0"/>
              </a:spcAft>
              <a:buSzPts val="1200"/>
              <a:buChar char="►"/>
            </a:pPr>
            <a:r>
              <a:rPr lang="en-GB" sz="1500"/>
              <a:t>Seeds include flaxseed, hemp, poppy, pumpkin, and sunflower. </a:t>
            </a:r>
            <a:endParaRPr/>
          </a:p>
          <a:p>
            <a:pPr marL="342900" lvl="0" indent="-266700" algn="l" rtl="0">
              <a:lnSpc>
                <a:spcPct val="90000"/>
              </a:lnSpc>
              <a:spcBef>
                <a:spcPts val="1000"/>
              </a:spcBef>
              <a:spcAft>
                <a:spcPts val="0"/>
              </a:spcAft>
              <a:buSzPts val="1200"/>
              <a:buNone/>
            </a:pPr>
            <a:endParaRPr sz="1500"/>
          </a:p>
          <a:p>
            <a:pPr marL="342900" lvl="0" indent="-342900" algn="l" rtl="0">
              <a:lnSpc>
                <a:spcPct val="90000"/>
              </a:lnSpc>
              <a:spcBef>
                <a:spcPts val="1000"/>
              </a:spcBef>
              <a:spcAft>
                <a:spcPts val="0"/>
              </a:spcAft>
              <a:buSzPts val="1200"/>
              <a:buChar char="►"/>
            </a:pPr>
            <a:r>
              <a:rPr lang="en-GB" sz="1500"/>
              <a:t>Choose unroasted and unsalted nuts. One portion of 1 to 2 tablespoons is recommended everyday. </a:t>
            </a:r>
            <a:endParaRPr/>
          </a:p>
          <a:p>
            <a:pPr marL="342900" lvl="0" indent="-266700" algn="l" rtl="0">
              <a:lnSpc>
                <a:spcPct val="90000"/>
              </a:lnSpc>
              <a:spcBef>
                <a:spcPts val="1000"/>
              </a:spcBef>
              <a:spcAft>
                <a:spcPts val="0"/>
              </a:spcAft>
              <a:buSzPts val="1200"/>
              <a:buNone/>
            </a:pPr>
            <a:endParaRPr sz="1500"/>
          </a:p>
        </p:txBody>
      </p:sp>
      <p:pic>
        <p:nvPicPr>
          <p:cNvPr id="330" name="Google Shape;330;p6"/>
          <p:cNvPicPr preferRelativeResize="0"/>
          <p:nvPr/>
        </p:nvPicPr>
        <p:blipFill rotWithShape="1">
          <a:blip r:embed="rId3">
            <a:alphaModFix/>
          </a:blip>
          <a:srcRect t="3467" r="-3" b="13877"/>
          <a:stretch/>
        </p:blipFill>
        <p:spPr>
          <a:xfrm>
            <a:off x="8020571" y="2775951"/>
            <a:ext cx="3080048" cy="3067163"/>
          </a:xfrm>
          <a:prstGeom prst="roundRect">
            <a:avLst>
              <a:gd name="adj" fmla="val 1858"/>
            </a:avLst>
          </a:prstGeom>
          <a:noFill/>
          <a:ln>
            <a:noFill/>
          </a:ln>
          <a:effectLst>
            <a:outerShdw blurRad="50800" dist="50800" dir="5400000" algn="tl" rotWithShape="0">
              <a:srgbClr val="000000">
                <a:alpha val="42745"/>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34"/>
        <p:cNvGrpSpPr/>
        <p:nvPr/>
      </p:nvGrpSpPr>
      <p:grpSpPr>
        <a:xfrm>
          <a:off x="0" y="0"/>
          <a:ext cx="0" cy="0"/>
          <a:chOff x="0" y="0"/>
          <a:chExt cx="0" cy="0"/>
        </a:xfrm>
      </p:grpSpPr>
      <p:sp>
        <p:nvSpPr>
          <p:cNvPr id="335" name="Google Shape;335;p7"/>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EBEBEB"/>
              </a:buClr>
              <a:buSzPts val="3600"/>
              <a:buFont typeface="Century Gothic"/>
              <a:buNone/>
            </a:pPr>
            <a:r>
              <a:rPr lang="en-GB">
                <a:solidFill>
                  <a:srgbClr val="EBEBEB"/>
                </a:solidFill>
              </a:rPr>
              <a:t>Oily fish</a:t>
            </a:r>
            <a:endParaRPr/>
          </a:p>
        </p:txBody>
      </p:sp>
      <p:pic>
        <p:nvPicPr>
          <p:cNvPr id="336" name="Google Shape;336;p7"/>
          <p:cNvPicPr preferRelativeResize="0"/>
          <p:nvPr/>
        </p:nvPicPr>
        <p:blipFill rotWithShape="1">
          <a:blip r:embed="rId3">
            <a:alphaModFix/>
          </a:blip>
          <a:srcRect/>
          <a:stretch/>
        </p:blipFill>
        <p:spPr>
          <a:xfrm>
            <a:off x="1279204" y="2775951"/>
            <a:ext cx="4089550" cy="3067163"/>
          </a:xfrm>
          <a:prstGeom prst="roundRect">
            <a:avLst>
              <a:gd name="adj" fmla="val 1858"/>
            </a:avLst>
          </a:prstGeom>
          <a:noFill/>
          <a:ln>
            <a:noFill/>
          </a:ln>
          <a:effectLst>
            <a:outerShdw blurRad="50800" dist="50800" dir="5400000" algn="tl" rotWithShape="0">
              <a:srgbClr val="000000">
                <a:alpha val="42745"/>
              </a:srgbClr>
            </a:outerShdw>
          </a:effectLst>
        </p:spPr>
      </p:pic>
      <p:sp>
        <p:nvSpPr>
          <p:cNvPr id="337" name="Google Shape;337;p7"/>
          <p:cNvSpPr txBox="1">
            <a:spLocks noGrp="1"/>
          </p:cNvSpPr>
          <p:nvPr>
            <p:ph type="body" idx="1"/>
          </p:nvPr>
        </p:nvSpPr>
        <p:spPr>
          <a:xfrm>
            <a:off x="5980954" y="2603500"/>
            <a:ext cx="5211979" cy="3416300"/>
          </a:xfrm>
          <a:prstGeom prst="rect">
            <a:avLst/>
          </a:prstGeom>
          <a:noFill/>
          <a:ln>
            <a:noFill/>
          </a:ln>
        </p:spPr>
        <p:txBody>
          <a:bodyPr spcFirstLastPara="1" wrap="square" lIns="91425" tIns="45700" rIns="91425" bIns="45700" anchor="ctr" anchorCtr="0">
            <a:normAutofit/>
          </a:bodyPr>
          <a:lstStyle/>
          <a:p>
            <a:pPr marL="342900" lvl="0" indent="-342900" algn="l" rtl="0">
              <a:lnSpc>
                <a:spcPct val="90000"/>
              </a:lnSpc>
              <a:spcBef>
                <a:spcPts val="0"/>
              </a:spcBef>
              <a:spcAft>
                <a:spcPts val="0"/>
              </a:spcAft>
              <a:buSzPts val="1120"/>
              <a:buChar char="►"/>
            </a:pPr>
            <a:r>
              <a:rPr lang="en-GB" sz="1400"/>
              <a:t>Oily fish contains these unsaturated fats known as “essential fatty acids” or omega 3s that make up the cells in our brains, similar to walls in a house that provide structure, and control who enters the house or not. </a:t>
            </a:r>
            <a:endParaRPr/>
          </a:p>
          <a:p>
            <a:pPr marL="342900" lvl="0" indent="-342900" algn="l" rtl="0">
              <a:lnSpc>
                <a:spcPct val="90000"/>
              </a:lnSpc>
              <a:spcBef>
                <a:spcPts val="1000"/>
              </a:spcBef>
              <a:spcAft>
                <a:spcPts val="0"/>
              </a:spcAft>
              <a:buSzPts val="1120"/>
              <a:buChar char="►"/>
            </a:pPr>
            <a:r>
              <a:rPr lang="en-GB" sz="1400"/>
              <a:t>These fats are very important as our body can’t make them, meaning we need to eat these in our diet. </a:t>
            </a:r>
            <a:endParaRPr/>
          </a:p>
          <a:p>
            <a:pPr marL="342900" lvl="0" indent="-342900" algn="l" rtl="0">
              <a:lnSpc>
                <a:spcPct val="90000"/>
              </a:lnSpc>
              <a:spcBef>
                <a:spcPts val="1000"/>
              </a:spcBef>
              <a:spcAft>
                <a:spcPts val="0"/>
              </a:spcAft>
              <a:buSzPts val="1120"/>
              <a:buChar char="►"/>
            </a:pPr>
            <a:r>
              <a:rPr lang="en-GB" sz="1400"/>
              <a:t>If we don’t have enough of these fats, then just think of it as anyone can enter our house or take the bricks which means that the walls will start to break down. </a:t>
            </a:r>
            <a:endParaRPr/>
          </a:p>
          <a:p>
            <a:pPr marL="342900" lvl="0" indent="-342900" algn="l" rtl="0">
              <a:lnSpc>
                <a:spcPct val="90000"/>
              </a:lnSpc>
              <a:spcBef>
                <a:spcPts val="1000"/>
              </a:spcBef>
              <a:spcAft>
                <a:spcPts val="0"/>
              </a:spcAft>
              <a:buSzPts val="1120"/>
              <a:buChar char="►"/>
            </a:pPr>
            <a:r>
              <a:rPr lang="en-GB" sz="1400"/>
              <a:t>Oily fish includes sardines, mackerel, anchovies, salmon and herring. </a:t>
            </a:r>
            <a:endParaRPr/>
          </a:p>
          <a:p>
            <a:pPr marL="342900" lvl="0" indent="-342900" algn="l" rtl="0">
              <a:lnSpc>
                <a:spcPct val="90000"/>
              </a:lnSpc>
              <a:spcBef>
                <a:spcPts val="1000"/>
              </a:spcBef>
              <a:spcAft>
                <a:spcPts val="0"/>
              </a:spcAft>
              <a:buSzPts val="1120"/>
              <a:buChar char="►"/>
            </a:pPr>
            <a:r>
              <a:rPr lang="en-GB" sz="1400"/>
              <a:t>If you don’t eat fish, you could take a suitable supplement that provides these fats.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41"/>
        <p:cNvGrpSpPr/>
        <p:nvPr/>
      </p:nvGrpSpPr>
      <p:grpSpPr>
        <a:xfrm>
          <a:off x="0" y="0"/>
          <a:ext cx="0" cy="0"/>
          <a:chOff x="0" y="0"/>
          <a:chExt cx="0" cy="0"/>
        </a:xfrm>
      </p:grpSpPr>
      <p:sp>
        <p:nvSpPr>
          <p:cNvPr id="342" name="Google Shape;342;p8"/>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EBEBEB"/>
              </a:buClr>
              <a:buSzPts val="3600"/>
              <a:buFont typeface="Century Gothic"/>
              <a:buNone/>
            </a:pPr>
            <a:r>
              <a:rPr lang="en-GB">
                <a:solidFill>
                  <a:srgbClr val="EBEBEB"/>
                </a:solidFill>
              </a:rPr>
              <a:t>Protein </a:t>
            </a:r>
            <a:endParaRPr/>
          </a:p>
        </p:txBody>
      </p:sp>
      <p:sp>
        <p:nvSpPr>
          <p:cNvPr id="343" name="Google Shape;343;p8"/>
          <p:cNvSpPr txBox="1">
            <a:spLocks noGrp="1"/>
          </p:cNvSpPr>
          <p:nvPr>
            <p:ph type="body" idx="1"/>
          </p:nvPr>
        </p:nvSpPr>
        <p:spPr>
          <a:xfrm>
            <a:off x="1154954" y="2603500"/>
            <a:ext cx="5211979" cy="3416300"/>
          </a:xfrm>
          <a:prstGeom prst="rect">
            <a:avLst/>
          </a:prstGeom>
          <a:noFill/>
          <a:ln>
            <a:noFill/>
          </a:ln>
        </p:spPr>
        <p:txBody>
          <a:bodyPr spcFirstLastPara="1" wrap="square" lIns="91425" tIns="45700" rIns="91425" bIns="45700" anchor="ctr" anchorCtr="0">
            <a:normAutofit/>
          </a:bodyPr>
          <a:lstStyle/>
          <a:p>
            <a:pPr marL="342900" lvl="0" indent="-342900" algn="l" rtl="0">
              <a:spcBef>
                <a:spcPts val="0"/>
              </a:spcBef>
              <a:spcAft>
                <a:spcPts val="0"/>
              </a:spcAft>
              <a:buSzPts val="1440"/>
              <a:buChar char="►"/>
            </a:pPr>
            <a:r>
              <a:rPr lang="en-GB"/>
              <a:t>Protein is made up of different building blocks that are used all around the body. </a:t>
            </a:r>
            <a:endParaRPr/>
          </a:p>
          <a:p>
            <a:pPr marL="342900" lvl="0" indent="-342900" algn="l" rtl="0">
              <a:spcBef>
                <a:spcPts val="1000"/>
              </a:spcBef>
              <a:spcAft>
                <a:spcPts val="0"/>
              </a:spcAft>
              <a:buSzPts val="1440"/>
              <a:buChar char="►"/>
            </a:pPr>
            <a:r>
              <a:rPr lang="en-GB"/>
              <a:t>Some blocks play a special role in our brain, which can help make us feel good and happy. </a:t>
            </a:r>
            <a:endParaRPr/>
          </a:p>
          <a:p>
            <a:pPr marL="342900" lvl="0" indent="-251459" algn="l" rtl="0">
              <a:spcBef>
                <a:spcPts val="1000"/>
              </a:spcBef>
              <a:spcAft>
                <a:spcPts val="0"/>
              </a:spcAft>
              <a:buSzPts val="1440"/>
              <a:buNone/>
            </a:pPr>
            <a:endParaRPr/>
          </a:p>
          <a:p>
            <a:pPr marL="342900" lvl="0" indent="-342900" algn="l" rtl="0">
              <a:spcBef>
                <a:spcPts val="1000"/>
              </a:spcBef>
              <a:spcAft>
                <a:spcPts val="0"/>
              </a:spcAft>
              <a:buSzPts val="1440"/>
              <a:buChar char="►"/>
            </a:pPr>
            <a:r>
              <a:rPr lang="en-GB"/>
              <a:t>You should have a variety of protein sources from meat, fish, chicken, eggs, beans, pulses, milk and dairy. </a:t>
            </a:r>
            <a:endParaRPr/>
          </a:p>
        </p:txBody>
      </p:sp>
      <p:pic>
        <p:nvPicPr>
          <p:cNvPr id="344" name="Google Shape;344;p8"/>
          <p:cNvPicPr preferRelativeResize="0"/>
          <p:nvPr/>
        </p:nvPicPr>
        <p:blipFill rotWithShape="1">
          <a:blip r:embed="rId3">
            <a:alphaModFix/>
          </a:blip>
          <a:srcRect/>
          <a:stretch/>
        </p:blipFill>
        <p:spPr>
          <a:xfrm>
            <a:off x="6798733" y="2859381"/>
            <a:ext cx="4345024" cy="2900303"/>
          </a:xfrm>
          <a:prstGeom prst="roundRect">
            <a:avLst>
              <a:gd name="adj" fmla="val 1858"/>
            </a:avLst>
          </a:prstGeom>
          <a:noFill/>
          <a:ln>
            <a:noFill/>
          </a:ln>
          <a:effectLst>
            <a:outerShdw blurRad="50800" dist="50800" dir="5400000" algn="tl" rotWithShape="0">
              <a:srgbClr val="000000">
                <a:alpha val="42745"/>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48"/>
        <p:cNvGrpSpPr/>
        <p:nvPr/>
      </p:nvGrpSpPr>
      <p:grpSpPr>
        <a:xfrm>
          <a:off x="0" y="0"/>
          <a:ext cx="0" cy="0"/>
          <a:chOff x="0" y="0"/>
          <a:chExt cx="0" cy="0"/>
        </a:xfrm>
      </p:grpSpPr>
      <p:sp>
        <p:nvSpPr>
          <p:cNvPr id="349" name="Google Shape;349;p9"/>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3600"/>
              <a:buFont typeface="Century Gothic"/>
              <a:buNone/>
            </a:pPr>
            <a:r>
              <a:rPr lang="en-GB"/>
              <a:t>Carbohydrates</a:t>
            </a:r>
            <a:endParaRPr/>
          </a:p>
        </p:txBody>
      </p:sp>
      <p:pic>
        <p:nvPicPr>
          <p:cNvPr id="350" name="Google Shape;350;p9"/>
          <p:cNvPicPr preferRelativeResize="0"/>
          <p:nvPr/>
        </p:nvPicPr>
        <p:blipFill rotWithShape="1">
          <a:blip r:embed="rId3">
            <a:alphaModFix/>
          </a:blip>
          <a:srcRect l="2210" r="3233" b="4"/>
          <a:stretch/>
        </p:blipFill>
        <p:spPr>
          <a:xfrm>
            <a:off x="1151467" y="2775951"/>
            <a:ext cx="4345024" cy="3067163"/>
          </a:xfrm>
          <a:prstGeom prst="roundRect">
            <a:avLst>
              <a:gd name="adj" fmla="val 1858"/>
            </a:avLst>
          </a:prstGeom>
          <a:noFill/>
          <a:ln>
            <a:noFill/>
          </a:ln>
          <a:effectLst>
            <a:outerShdw blurRad="50800" dist="50800" dir="5400000" algn="tl" rotWithShape="0">
              <a:srgbClr val="000000">
                <a:alpha val="42745"/>
              </a:srgbClr>
            </a:outerShdw>
          </a:effectLst>
        </p:spPr>
      </p:pic>
      <p:sp>
        <p:nvSpPr>
          <p:cNvPr id="351" name="Google Shape;351;p9"/>
          <p:cNvSpPr txBox="1">
            <a:spLocks noGrp="1"/>
          </p:cNvSpPr>
          <p:nvPr>
            <p:ph type="body" idx="1"/>
          </p:nvPr>
        </p:nvSpPr>
        <p:spPr>
          <a:xfrm>
            <a:off x="5980954" y="2603500"/>
            <a:ext cx="5211979" cy="3416300"/>
          </a:xfrm>
          <a:prstGeom prst="rect">
            <a:avLst/>
          </a:prstGeom>
          <a:noFill/>
          <a:ln>
            <a:noFill/>
          </a:ln>
        </p:spPr>
        <p:txBody>
          <a:bodyPr spcFirstLastPara="1" wrap="square" lIns="91425" tIns="45700" rIns="91425" bIns="45700" anchor="ctr" anchorCtr="0">
            <a:normAutofit/>
          </a:bodyPr>
          <a:lstStyle/>
          <a:p>
            <a:pPr marL="342900" lvl="0" indent="-342900" algn="l" rtl="0">
              <a:lnSpc>
                <a:spcPct val="90000"/>
              </a:lnSpc>
              <a:spcBef>
                <a:spcPts val="0"/>
              </a:spcBef>
              <a:spcAft>
                <a:spcPts val="0"/>
              </a:spcAft>
              <a:buSzPts val="1120"/>
              <a:buChar char="►"/>
            </a:pPr>
            <a:r>
              <a:rPr lang="en-GB" sz="1400"/>
              <a:t>We need lots of carbohydrates. Our bodies use these to provide us with lots of energy which can help us with everyday tasks. </a:t>
            </a:r>
            <a:endParaRPr/>
          </a:p>
          <a:p>
            <a:pPr marL="342900" lvl="0" indent="-342900" algn="l" rtl="0">
              <a:lnSpc>
                <a:spcPct val="90000"/>
              </a:lnSpc>
              <a:spcBef>
                <a:spcPts val="1000"/>
              </a:spcBef>
              <a:spcAft>
                <a:spcPts val="0"/>
              </a:spcAft>
              <a:buSzPts val="1120"/>
              <a:buChar char="►"/>
            </a:pPr>
            <a:r>
              <a:rPr lang="en-GB" sz="1400"/>
              <a:t>Carbohydrates contain fibre which feeds our friendly gut bacteria and keeps our tummies happy. </a:t>
            </a:r>
            <a:endParaRPr/>
          </a:p>
          <a:p>
            <a:pPr marL="342900" lvl="0" indent="-342900" algn="l" rtl="0">
              <a:lnSpc>
                <a:spcPct val="90000"/>
              </a:lnSpc>
              <a:spcBef>
                <a:spcPts val="1000"/>
              </a:spcBef>
              <a:spcAft>
                <a:spcPts val="0"/>
              </a:spcAft>
              <a:buSzPts val="1120"/>
              <a:buChar char="►"/>
            </a:pPr>
            <a:r>
              <a:rPr lang="en-GB" sz="1400"/>
              <a:t>When our body has digested the carbohydrates, they can travel to our brain and helps our brain feel happy and supports our memory. </a:t>
            </a:r>
            <a:endParaRPr/>
          </a:p>
          <a:p>
            <a:pPr marL="342900" lvl="0" indent="-271780" algn="l" rtl="0">
              <a:lnSpc>
                <a:spcPct val="90000"/>
              </a:lnSpc>
              <a:spcBef>
                <a:spcPts val="1000"/>
              </a:spcBef>
              <a:spcAft>
                <a:spcPts val="0"/>
              </a:spcAft>
              <a:buSzPts val="1120"/>
              <a:buNone/>
            </a:pPr>
            <a:endParaRPr sz="1400"/>
          </a:p>
          <a:p>
            <a:pPr marL="342900" lvl="0" indent="-342900" algn="l" rtl="0">
              <a:lnSpc>
                <a:spcPct val="90000"/>
              </a:lnSpc>
              <a:spcBef>
                <a:spcPts val="1000"/>
              </a:spcBef>
              <a:spcAft>
                <a:spcPts val="0"/>
              </a:spcAft>
              <a:buSzPts val="1120"/>
              <a:buChar char="►"/>
            </a:pPr>
            <a:r>
              <a:rPr lang="en-GB" sz="1400"/>
              <a:t>Carbohydrates include any bread, pasta, rice, couscous, potatoes, breakfast cereals, oats and beans. </a:t>
            </a:r>
            <a:endParaRPr/>
          </a:p>
          <a:p>
            <a:pPr marL="342900" lvl="0" indent="-342900" algn="l" rtl="0">
              <a:lnSpc>
                <a:spcPct val="90000"/>
              </a:lnSpc>
              <a:spcBef>
                <a:spcPts val="1000"/>
              </a:spcBef>
              <a:spcAft>
                <a:spcPts val="0"/>
              </a:spcAft>
              <a:buSzPts val="1120"/>
              <a:buChar char="►"/>
            </a:pPr>
            <a:r>
              <a:rPr lang="en-GB" sz="1400"/>
              <a:t>Have a portion of these foods with each main meal. </a:t>
            </a:r>
            <a:endParaRPr/>
          </a:p>
        </p:txBody>
      </p:sp>
    </p:spTree>
  </p:cSld>
  <p:clrMapOvr>
    <a:masterClrMapping/>
  </p:clrMapOvr>
</p:sld>
</file>

<file path=ppt/theme/theme1.xml><?xml version="1.0" encoding="utf-8"?>
<a:theme xmlns:a="http://schemas.openxmlformats.org/drawingml/2006/main" name="Ion Boardroom">
  <a:themeElements>
    <a:clrScheme name="Ion Boardroom">
      <a:dk1>
        <a:srgbClr val="000000"/>
      </a:dk1>
      <a:lt1>
        <a:srgbClr val="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Ion Boardroom">
  <a:themeElements>
    <a:clrScheme name="Ion Boardroom">
      <a:dk1>
        <a:srgbClr val="000000"/>
      </a:dk1>
      <a:lt1>
        <a:srgbClr val="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1145</Words>
  <Application>Microsoft Office PowerPoint</Application>
  <PresentationFormat>Widescreen</PresentationFormat>
  <Paragraphs>92</Paragraphs>
  <Slides>15</Slides>
  <Notes>15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15</vt:i4>
      </vt:variant>
    </vt:vector>
  </HeadingPairs>
  <TitlesOfParts>
    <vt:vector size="20" baseType="lpstr">
      <vt:lpstr>Arial</vt:lpstr>
      <vt:lpstr>Century Gothic</vt:lpstr>
      <vt:lpstr>Noto Sans Symbols</vt:lpstr>
      <vt:lpstr>Ion Boardroom</vt:lpstr>
      <vt:lpstr>Ion Boardroom</vt:lpstr>
      <vt:lpstr>Nutrition for healthy Brains</vt:lpstr>
      <vt:lpstr>Learning Objectives </vt:lpstr>
      <vt:lpstr>What does our brain do?</vt:lpstr>
      <vt:lpstr>The link between what we eat and our brain.</vt:lpstr>
      <vt:lpstr>Fruits and Vegetables</vt:lpstr>
      <vt:lpstr>Nuts and seeds</vt:lpstr>
      <vt:lpstr>Oily fish</vt:lpstr>
      <vt:lpstr>Protein </vt:lpstr>
      <vt:lpstr>Carbohydrates</vt:lpstr>
      <vt:lpstr>Water</vt:lpstr>
      <vt:lpstr>Activity</vt:lpstr>
      <vt:lpstr>Salmon Patties</vt:lpstr>
      <vt:lpstr>Summary</vt:lpstr>
      <vt:lpstr>Learning objectives.</vt:lpstr>
      <vt:lpstr>Well done!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Nutrition for healthy Brains</dc:title>
  <dc:creator>Francesca Vuolo</dc:creator>
  <cp:lastModifiedBy>Francesca Vuolo</cp:lastModifiedBy>
  <cp:revision>1</cp:revision>
  <dcterms:created xsi:type="dcterms:W3CDTF">2021-02-16T18:50:58Z</dcterms:created>
  <dcterms:modified xsi:type="dcterms:W3CDTF">2021-03-01T11:02:33Z</dcterms:modified>
</cp:coreProperties>
</file>