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56E1C0E-12EC-483E-8849-AEE4FBA7B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658A77-415B-4B80-A0C5-E9FD9096F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768DA8-373F-400C-B469-14342CFE0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14124B-5475-4B46-A8A4-E53EF1C7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3733613-8869-41BF-8C80-14BD7517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18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1D936D-E828-4F84-B0AB-099AACDAB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4ABCB3E-C012-437C-80CC-F20ACADE5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82162C8-CD0F-4A58-B632-A5CAA8FCA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0B672B-FF79-4EBB-BAE9-8954E6AA7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2132A7-BC2C-430C-ACA8-E7FAB9A01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23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2FE7A2E-32ED-4DBC-9156-C7F677D9DE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B44C2EA-5FFF-49A6-A2A6-0DE6ED786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289E931-9495-4BF3-8856-99C76748E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B36E8A-3F9D-47DE-A4BE-4556B3F29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200196-1C72-4C15-9203-0627CB77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8482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E3D62A1-8025-4CAA-949F-094D934FD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3EFD28-384F-4B5C-91E6-65E3C6399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E56C46E-D456-4650-B63E-93C825B1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7E5FA54-10FB-49AD-87C0-710D7AD3A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7A977E1-4ACB-46B8-B844-7D24305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440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B3F6B20-009C-4965-958D-3E5DD7EAC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2AF7BCD-ADC8-4401-9D9A-4D9E82963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A2EB11E-267E-4D0E-9675-375147499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334374-A107-4C68-8F73-26D1440B8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784C69-CBB1-4F0C-8BC7-52A94C5DC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298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5EB332A-49CC-41D3-9475-BE10AC9AE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B5CAA1-A821-40C6-8F78-A3E65B049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F87EBBE-E9A1-4673-9D93-81C965B1A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823DFB2-0319-4AFD-83CA-150A68287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BB6F3AD-0129-41D8-8C19-2DA044887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3D4C377-98F5-44B3-B6AA-8E518D41C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66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983C382-4F8F-4253-9ED9-56F71F20A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7C7E0E6-D599-4D41-9045-8BFD7246B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461E904-3AC3-4865-9B91-79083E78F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9B994E6-E20B-497D-B8D2-B6164D8580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B006A5D-0260-439D-9DF6-03E7D676BB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D9CB124-92CA-4258-89B5-0D4DC28F4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B4BF8E5-667F-4E71-B861-89E8D70C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2D2FB3F-CDEA-45F3-8BC0-F3AC682CF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135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39F7D20-99F8-4F53-BEF7-D87C51F51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DFCD14F-A609-465F-B99E-0CBC3566E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E1578D2-C747-4A0A-BFE0-090390878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6A46B5-F10F-46A7-95AA-F369C6288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57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DE72540-9DB8-486C-A790-74ADA5A98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42C929A-4370-4E21-AC18-F247C05D7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DC15BB8-52FD-4620-BA26-BEF2C0885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818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6DD54B-1620-4603-A888-764D9FFF1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D52347-835D-46C2-8981-C5A20C46F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67AF238-195C-477E-80C8-E0ED806D7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55BEA3B-978E-40BD-84A9-A630E08D1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A03B007-6FE9-4B41-92F2-03117B5ED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037A40-E5E4-4E63-AE80-28C0611AC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942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21D3A82-91F8-474F-955A-C6A1A4C5F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D7D4D86-08A4-4865-BD5D-B707367335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CED6217-AB07-42B0-BA4E-C41B81AA2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235FAE6-DFA1-4B0B-886E-BC41B4CA1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8D36C2E-5F38-4A4B-9798-E6A0086A9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F6B8471-C991-4B18-88EB-B8EC05524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42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E76B67E-79E8-4F01-8D49-3F9BDA5A3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85FFCE6-84A2-4291-9DF2-80E171165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8B9AEF8-70A1-414B-B8A1-386FB21189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AC35-C934-4AB2-96A1-D1E08412996E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632CDDE-F4A7-4F11-8FDD-EB856FDD6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4EF5F35-BB93-4867-B9A0-ABC02222D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4F36C-72AE-453D-8292-893907954C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248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2F6364A-B358-4BEE-B158-0734D2C93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8202" y="1570814"/>
            <a:ext cx="0" cy="3710227"/>
          </a:xfrm>
          <a:prstGeom prst="line">
            <a:avLst/>
          </a:prstGeom>
          <a:ln w="19050">
            <a:solidFill>
              <a:srgbClr val="0015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quizzes ile ilgili gÃ¶rsel sonucu">
            <a:extLst>
              <a:ext uri="{FF2B5EF4-FFF2-40B4-BE49-F238E27FC236}">
                <a16:creationId xmlns:a16="http://schemas.microsoft.com/office/drawing/2014/main" id="{445417ED-E196-43C6-B13E-249528450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61860" y="2265679"/>
            <a:ext cx="7009396" cy="3356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067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>
            <a:extLst>
              <a:ext uri="{FF2B5EF4-FFF2-40B4-BE49-F238E27FC236}">
                <a16:creationId xmlns:a16="http://schemas.microsoft.com/office/drawing/2014/main" id="{5AEDE2D5-5DED-4921-AE45-E76B0576E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5127029" cy="378541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tr-TR" dirty="0"/>
              <a:t>1)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of the following is lowest in fat?  (Circle one)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tr-TR" dirty="0"/>
              <a:t> a) </a:t>
            </a:r>
            <a:r>
              <a:rPr lang="en-US" dirty="0"/>
              <a:t>2% milk</a:t>
            </a:r>
            <a:endParaRPr lang="tr-TR" dirty="0"/>
          </a:p>
          <a:p>
            <a:pPr marL="457200" lvl="1" indent="0">
              <a:buNone/>
            </a:pPr>
            <a:r>
              <a:rPr lang="tr-TR" dirty="0"/>
              <a:t> b)</a:t>
            </a:r>
            <a:r>
              <a:rPr lang="en-US" dirty="0"/>
              <a:t>Whole milk</a:t>
            </a:r>
            <a:endParaRPr lang="tr-TR" dirty="0"/>
          </a:p>
          <a:p>
            <a:pPr marL="457200" lvl="1" indent="0">
              <a:buNone/>
            </a:pPr>
            <a:r>
              <a:rPr lang="tr-TR" dirty="0"/>
              <a:t> c) </a:t>
            </a:r>
            <a:r>
              <a:rPr lang="en-US" dirty="0"/>
              <a:t>Skim milk</a:t>
            </a:r>
            <a:endParaRPr lang="tr-TR" dirty="0"/>
          </a:p>
          <a:p>
            <a:pPr marL="457200" lvl="1" indent="0">
              <a:buNone/>
            </a:pPr>
            <a:r>
              <a:rPr lang="tr-TR" dirty="0"/>
              <a:t> d) </a:t>
            </a:r>
            <a:r>
              <a:rPr lang="en-US" dirty="0"/>
              <a:t>Low-fat milk</a:t>
            </a:r>
            <a:endParaRPr lang="tr-TR" dirty="0"/>
          </a:p>
          <a:p>
            <a:endParaRPr lang="tr-TR" dirty="0"/>
          </a:p>
        </p:txBody>
      </p:sp>
      <p:pic>
        <p:nvPicPr>
          <p:cNvPr id="2050" name="Picture 2" descr="milk png ile ilgili gÃ¶rsel sonucu">
            <a:extLst>
              <a:ext uri="{FF2B5EF4-FFF2-40B4-BE49-F238E27FC236}">
                <a16:creationId xmlns:a16="http://schemas.microsoft.com/office/drawing/2014/main" id="{D5201399-BD79-4553-9701-437EFC80D8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1" r="1" b="1"/>
          <a:stretch/>
        </p:blipFill>
        <p:spPr bwMode="auto">
          <a:xfrm>
            <a:off x="6090613" y="640082"/>
            <a:ext cx="5461724" cy="557783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320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AFEB05-2BCB-43B4-884E-9CAFD67E0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51344" cy="4351338"/>
          </a:xfrm>
        </p:spPr>
        <p:txBody>
          <a:bodyPr/>
          <a:lstStyle/>
          <a:p>
            <a:pPr marL="0" lvl="0" indent="0">
              <a:buNone/>
            </a:pP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Which of the following foods contains the healthiest fat? </a:t>
            </a:r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tr-TR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Nuts</a:t>
            </a:r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tr-TR" sz="2800">
                <a:latin typeface="Times New Roman" panose="02020603050405020304" pitchFamily="18" charset="0"/>
                <a:cs typeface="Times New Roman" panose="02020603050405020304" pitchFamily="18" charset="0"/>
              </a:rPr>
              <a:t> b)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Beef</a:t>
            </a:r>
            <a:endParaRPr lang="tr-TR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tr-TR" sz="2800">
                <a:latin typeface="Times New Roman" panose="02020603050405020304" pitchFamily="18" charset="0"/>
                <a:cs typeface="Times New Roman" panose="02020603050405020304" pitchFamily="18" charset="0"/>
              </a:rPr>
              <a:t> c) C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ookies</a:t>
            </a:r>
            <a:endParaRPr lang="tr-TR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tr-TR" sz="2800">
                <a:latin typeface="Times New Roman" panose="02020603050405020304" pitchFamily="18" charset="0"/>
                <a:cs typeface="Times New Roman" panose="02020603050405020304" pitchFamily="18" charset="0"/>
              </a:rPr>
              <a:t> d)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French fries</a:t>
            </a:r>
            <a:endParaRPr lang="tr-TR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pic>
        <p:nvPicPr>
          <p:cNvPr id="3074" name="Picture 2" descr="nut png ile ilgili gÃ¶rsel sonucu">
            <a:extLst>
              <a:ext uri="{FF2B5EF4-FFF2-40B4-BE49-F238E27FC236}">
                <a16:creationId xmlns:a16="http://schemas.microsoft.com/office/drawing/2014/main" id="{23D273F0-D9D1-4C43-932B-763550230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663" y="4319588"/>
            <a:ext cx="2276475" cy="200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french fry png ile ilgili gÃ¶rsel sonucu">
            <a:extLst>
              <a:ext uri="{FF2B5EF4-FFF2-40B4-BE49-F238E27FC236}">
                <a16:creationId xmlns:a16="http://schemas.microsoft.com/office/drawing/2014/main" id="{69DA50E3-2CAC-422E-9631-7C7FA41E2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50" y="2032318"/>
            <a:ext cx="186690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beefpng ile ilgili gÃ¶rsel sonucu">
            <a:extLst>
              <a:ext uri="{FF2B5EF4-FFF2-40B4-BE49-F238E27FC236}">
                <a16:creationId xmlns:a16="http://schemas.microsoft.com/office/drawing/2014/main" id="{6CD68B43-4C8C-49FF-80C1-1794B21AF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4332" y="5130800"/>
            <a:ext cx="1997331" cy="1353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ookies png ile ilgili gÃ¶rsel sonucu">
            <a:extLst>
              <a:ext uri="{FF2B5EF4-FFF2-40B4-BE49-F238E27FC236}">
                <a16:creationId xmlns:a16="http://schemas.microsoft.com/office/drawing/2014/main" id="{F638445A-0CD2-4E27-BFA7-2EC80692B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911" y="3489008"/>
            <a:ext cx="2557539" cy="1353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808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D752D3-394B-4CC2-B41E-BA12B2C4B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126" y="2017777"/>
            <a:ext cx="4397882" cy="4159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Unsaturated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healthy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as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heart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disease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 – FALSE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Unsaturated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room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TRUE- FALSE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Avocado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fatty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acids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TRUE- FALSE</a:t>
            </a:r>
          </a:p>
        </p:txBody>
      </p:sp>
      <p:pic>
        <p:nvPicPr>
          <p:cNvPr id="1026" name="Picture 2" descr="Family of Healthy Fats">
            <a:extLst>
              <a:ext uri="{FF2B5EF4-FFF2-40B4-BE49-F238E27FC236}">
                <a16:creationId xmlns:a16="http://schemas.microsoft.com/office/drawing/2014/main" id="{8D10DFF3-C2F2-40E1-B0CA-C2B450F078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015"/>
          <a:stretch/>
        </p:blipFill>
        <p:spPr bwMode="auto">
          <a:xfrm>
            <a:off x="5120640" y="2092960"/>
            <a:ext cx="6233160" cy="4084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770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0E65CC-7695-46BF-8099-48E8FF16D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0076"/>
            <a:ext cx="10515600" cy="6257924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6) </a:t>
            </a:r>
            <a:r>
              <a:rPr lang="en-US" dirty="0"/>
              <a:t>Where possible, bake, roast or steam food instead of frying can </a:t>
            </a:r>
            <a:r>
              <a:rPr lang="tr-TR" dirty="0" err="1"/>
              <a:t>increase</a:t>
            </a:r>
            <a:r>
              <a:rPr lang="en-US" dirty="0"/>
              <a:t> the intake of saturated fat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</a:t>
            </a:r>
            <a:r>
              <a:rPr lang="tr-TR" dirty="0">
                <a:solidFill>
                  <a:srgbClr val="FF0000"/>
                </a:solidFill>
              </a:rPr>
              <a:t>TRUE- FALSE</a:t>
            </a:r>
          </a:p>
          <a:p>
            <a:pPr marL="0" indent="0">
              <a:buNone/>
            </a:pPr>
            <a:r>
              <a:rPr lang="tr-TR" dirty="0"/>
              <a:t>7) </a:t>
            </a:r>
            <a:r>
              <a:rPr lang="en-US" dirty="0"/>
              <a:t> High fat snack foods such as cakes, pastries, biscuits and chips reduce saturated fat intake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          </a:t>
            </a:r>
            <a:r>
              <a:rPr lang="tr-TR" dirty="0">
                <a:solidFill>
                  <a:srgbClr val="FF0000"/>
                </a:solidFill>
              </a:rPr>
              <a:t>TRUE- FALSE</a:t>
            </a:r>
          </a:p>
          <a:p>
            <a:pPr marL="0" indent="0">
              <a:buNone/>
            </a:pPr>
            <a:r>
              <a:rPr lang="tr-TR" dirty="0"/>
              <a:t>8) </a:t>
            </a:r>
            <a:r>
              <a:rPr lang="tr-TR" dirty="0" err="1"/>
              <a:t>Healthy</a:t>
            </a:r>
            <a:r>
              <a:rPr lang="tr-TR" dirty="0"/>
              <a:t> </a:t>
            </a:r>
            <a:r>
              <a:rPr lang="tr-TR" dirty="0" err="1"/>
              <a:t>fat</a:t>
            </a:r>
            <a:r>
              <a:rPr lang="en-US" dirty="0"/>
              <a:t> also benefit </a:t>
            </a:r>
            <a:r>
              <a:rPr lang="tr-TR" dirty="0" err="1"/>
              <a:t>your</a:t>
            </a:r>
            <a:r>
              <a:rPr lang="en-US" dirty="0"/>
              <a:t> brains, improving memory and lifting mood.</a:t>
            </a:r>
            <a:endParaRPr lang="tr-TR" dirty="0"/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       TRUE- FALSE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/>
              <a:t>9) </a:t>
            </a:r>
            <a:r>
              <a:rPr lang="en-US" dirty="0"/>
              <a:t>Some types of fat are better for you than others.</a:t>
            </a:r>
            <a:endParaRPr lang="tr-TR" dirty="0"/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        TRUE- FALSE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3203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FD0F07-557B-4904-91CE-DD45E80CE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7750"/>
            <a:ext cx="10515600" cy="5129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10)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sources</a:t>
            </a:r>
            <a:r>
              <a:rPr lang="tr-TR" dirty="0"/>
              <a:t> of </a:t>
            </a:r>
            <a:r>
              <a:rPr lang="tr-TR" dirty="0" err="1"/>
              <a:t>healthy</a:t>
            </a:r>
            <a:r>
              <a:rPr lang="tr-TR" dirty="0"/>
              <a:t> </a:t>
            </a:r>
            <a:r>
              <a:rPr lang="tr-TR" dirty="0" err="1"/>
              <a:t>fat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dirty="0"/>
              <a:t>      a) French </a:t>
            </a:r>
            <a:r>
              <a:rPr lang="tr-TR" dirty="0" err="1"/>
              <a:t>fries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b) </a:t>
            </a:r>
            <a:r>
              <a:rPr lang="tr-TR" dirty="0" err="1"/>
              <a:t>Whole</a:t>
            </a:r>
            <a:r>
              <a:rPr lang="tr-TR" dirty="0"/>
              <a:t> </a:t>
            </a:r>
            <a:r>
              <a:rPr lang="tr-TR" dirty="0" err="1"/>
              <a:t>grain</a:t>
            </a:r>
            <a:r>
              <a:rPr lang="tr-TR" dirty="0"/>
              <a:t> </a:t>
            </a:r>
            <a:r>
              <a:rPr lang="tr-TR" dirty="0" err="1"/>
              <a:t>bread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c) </a:t>
            </a:r>
            <a:r>
              <a:rPr lang="tr-TR" dirty="0" err="1"/>
              <a:t>Beans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d) </a:t>
            </a:r>
            <a:r>
              <a:rPr lang="tr-TR" dirty="0" err="1"/>
              <a:t>Fish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11) </a:t>
            </a:r>
            <a:r>
              <a:rPr lang="en-US" dirty="0"/>
              <a:t>A reduced-fat muffin is always a healthier choice than a regular </a:t>
            </a:r>
            <a:r>
              <a:rPr lang="en-US" dirty="0" err="1"/>
              <a:t>muffi</a:t>
            </a:r>
            <a:r>
              <a:rPr lang="tr-TR" dirty="0"/>
              <a:t>n</a:t>
            </a:r>
          </a:p>
          <a:p>
            <a:pPr marL="0" indent="0">
              <a:buNone/>
            </a:pPr>
            <a:r>
              <a:rPr lang="tr-TR" dirty="0"/>
              <a:t>               </a:t>
            </a:r>
            <a:r>
              <a:rPr lang="tr-TR" dirty="0">
                <a:solidFill>
                  <a:srgbClr val="FF0000"/>
                </a:solidFill>
              </a:rPr>
              <a:t>TRUE- FALSE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8632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Unvan 1">
            <a:extLst>
              <a:ext uri="{FF2B5EF4-FFF2-40B4-BE49-F238E27FC236}">
                <a16:creationId xmlns:a16="http://schemas.microsoft.com/office/drawing/2014/main" id="{461D4088-CF35-4DBC-AAB4-CCA470D14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tr-TR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ANSWERS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0C77B5-485D-4706-B76D-111B55074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pPr marL="514350" indent="-514350">
              <a:buAutoNum type="arabicParenR"/>
            </a:pPr>
            <a:r>
              <a:rPr lang="tr-TR" sz="2400"/>
              <a:t>C                   9) True</a:t>
            </a:r>
          </a:p>
          <a:p>
            <a:pPr marL="514350" indent="-514350">
              <a:buAutoNum type="arabicParenR"/>
            </a:pPr>
            <a:r>
              <a:rPr lang="tr-TR" sz="2400"/>
              <a:t>A                  10) D</a:t>
            </a:r>
          </a:p>
          <a:p>
            <a:pPr marL="514350" indent="-514350">
              <a:buAutoNum type="arabicParenR"/>
            </a:pPr>
            <a:r>
              <a:rPr lang="tr-TR" sz="2400"/>
              <a:t>True             11) True</a:t>
            </a:r>
          </a:p>
          <a:p>
            <a:pPr marL="514350" indent="-514350">
              <a:buAutoNum type="arabicParenR"/>
            </a:pPr>
            <a:r>
              <a:rPr lang="tr-TR" sz="2400"/>
              <a:t>False</a:t>
            </a:r>
          </a:p>
          <a:p>
            <a:pPr marL="514350" indent="-514350">
              <a:buAutoNum type="arabicParenR"/>
            </a:pPr>
            <a:r>
              <a:rPr lang="tr-TR" sz="2400"/>
              <a:t>True</a:t>
            </a:r>
          </a:p>
          <a:p>
            <a:pPr marL="514350" indent="-514350">
              <a:buAutoNum type="arabicParenR"/>
            </a:pPr>
            <a:r>
              <a:rPr lang="tr-TR" sz="2400"/>
              <a:t>False</a:t>
            </a:r>
          </a:p>
          <a:p>
            <a:pPr marL="514350" indent="-514350">
              <a:buAutoNum type="arabicParenR"/>
            </a:pPr>
            <a:r>
              <a:rPr lang="tr-TR" sz="2400"/>
              <a:t>True</a:t>
            </a:r>
          </a:p>
          <a:p>
            <a:pPr marL="514350" indent="-514350">
              <a:buAutoNum type="arabicParenR"/>
            </a:pPr>
            <a:r>
              <a:rPr lang="tr-TR" sz="2400"/>
              <a:t>True</a:t>
            </a:r>
          </a:p>
          <a:p>
            <a:pPr marL="0" indent="0">
              <a:buNone/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3045825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206</Words>
  <Application>Microsoft Office PowerPoint</Application>
  <PresentationFormat>Geniş ekran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Şeyma Alma</dc:creator>
  <cp:lastModifiedBy>Şeyma Alma</cp:lastModifiedBy>
  <cp:revision>3</cp:revision>
  <dcterms:created xsi:type="dcterms:W3CDTF">2019-04-15T15:05:04Z</dcterms:created>
  <dcterms:modified xsi:type="dcterms:W3CDTF">2019-04-16T14:37:04Z</dcterms:modified>
</cp:coreProperties>
</file>