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B81BD8-4047-43B6-91BE-20B143CBB5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9D06CD2-8FB6-49D7-84C4-EDBF208027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A627D4B-1779-459C-935D-45D0632FF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8349-5699-4518-B9AE-0737AD828E7E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D5FBDD-01D5-4E72-BB3F-07F450CCA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536ADC-0A49-493A-893F-BB25753E6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79AD-240B-45C2-A67C-994CB00F0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4191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B56456F-E292-4004-8B73-A0238D6EF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B19EFD2-C0B5-45F7-99B2-AD2A5449D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A929F2B-965D-4BD5-BEA9-4BCD2908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8349-5699-4518-B9AE-0737AD828E7E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F3831F5-DA47-4E10-BE95-5EF30FDA7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1A3CF7E-8A38-4CE5-9AFD-5581986D5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79AD-240B-45C2-A67C-994CB00F0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9416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B61695E-6693-4879-9C56-977B85BD92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E1D8573-57EF-443F-A6BA-FAE44A50DE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6CCF4BE-28AF-4837-8579-D4EB639DC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8349-5699-4518-B9AE-0737AD828E7E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DA032B9-D55D-4A32-A8DB-F3D42B050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C93D9AA-767D-4971-8A15-4E50DAA40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79AD-240B-45C2-A67C-994CB00F0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7505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7E45FE8-F5B1-4371-8C17-4B0A61475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76984B-A5F3-4B90-966F-75A96E967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50BF51B-B002-4334-BBC2-178819BDC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8349-5699-4518-B9AE-0737AD828E7E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2CFAAB1-85C5-4FD9-956B-0AE26BBA9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B165BDD-B661-4361-BFB6-EEF95DE59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79AD-240B-45C2-A67C-994CB00F0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041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E7CCD06-C484-47DD-A711-4033BBE6C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655BE94-3489-454F-B7BC-CBE9B3457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536C657-2590-41D6-ABC3-B5F279E1E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8349-5699-4518-B9AE-0737AD828E7E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4B75DBA-3973-4BB4-A04F-3207EAA63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DC2CE0A-4980-4950-A0ED-532BF9C34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79AD-240B-45C2-A67C-994CB00F0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454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F72A4BF-32B5-4A54-8DE1-9FC90328A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F044D7C-4F2D-4D1E-AE18-70849F9CCD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85BAD97-DB14-42AC-A6C6-D773D33FB4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45314AB-16BA-4A05-8B87-61B095C03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8349-5699-4518-B9AE-0737AD828E7E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52A6865-C07B-44F9-BFDF-01855BE7B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2EAC536-9999-4CBB-BD75-9907F0CDE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79AD-240B-45C2-A67C-994CB00F0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051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FF934DB-322C-43D8-8C3A-0BADD34F8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E53D75E-B4CD-47A0-B858-2579D39B1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23F64E8-463D-48D2-8712-0192414817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F7CCAEB-ACE4-4BD5-98B2-12E255904D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EE63806-1D8C-4575-A9DB-279A3E2D2F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1A0F7F8-E372-4449-AF10-6108C793A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8349-5699-4518-B9AE-0737AD828E7E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9C9FFAD-47E5-4AE9-89A3-453E367A7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9D5E482B-04EF-4504-BA43-BBCFB2391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79AD-240B-45C2-A67C-994CB00F0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1969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B8D9109-C657-4A24-B98E-C76A10AAC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CA2C288-B592-43C1-951F-822CC3A13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8349-5699-4518-B9AE-0737AD828E7E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93CBB84-C116-472C-AE70-5F54E98C2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E544AB2-56CC-4CAB-ADFE-FDB160CF4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79AD-240B-45C2-A67C-994CB00F0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4964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7DA585D-82A3-47EE-AEAC-12C10DF01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8349-5699-4518-B9AE-0737AD828E7E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C5E35BCD-2638-4E04-AC6C-D5C45A8A0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BD44019-EFA7-4DA3-98A5-A2B73BC96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79AD-240B-45C2-A67C-994CB00F0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259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73903D1-A522-407C-9497-2533912A0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A9B9B4-9AF1-4B50-B1C1-E57C537C8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C345E6F-53DB-4B95-B7AD-03BA81C25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06246F1-F13A-4313-B74C-EF5D2D572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8349-5699-4518-B9AE-0737AD828E7E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B531705-5BA1-4C53-9BBA-4A9BB7DF0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1DF4D99-289A-4812-841A-8C054F1F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79AD-240B-45C2-A67C-994CB00F0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22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70DA1D-C572-4E52-9230-11DA4F74B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8A97977-E6BB-4773-A5AD-C5904D471C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AB53D7B-C123-4551-AEC7-3F067B095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BE4B411-86BE-4193-97F2-B1EFF6696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8349-5699-4518-B9AE-0737AD828E7E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EF51638-1DB6-4F98-91E9-D8580007E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BB3E269-F5B1-4A4B-B45F-A37EE6BC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D79AD-240B-45C2-A67C-994CB00F0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6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5B9CE2B2-31FC-47E5-80E9-3A2FF1906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4D4BDBE-FB3B-4A17-AB72-9AB4299D2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69EEFFB-A644-4836-ABF6-21C05EE2D1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48349-5699-4518-B9AE-0737AD828E7E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220FBA2-109F-4E6C-AFAD-C7E3DF02DE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455D21F-8029-489F-A9D9-F7CB2EBB6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D79AD-240B-45C2-A67C-994CB00F0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130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Unvan 1">
            <a:extLst>
              <a:ext uri="{FF2B5EF4-FFF2-40B4-BE49-F238E27FC236}">
                <a16:creationId xmlns:a16="http://schemas.microsoft.com/office/drawing/2014/main" id="{9E245AFA-7711-4BCE-920F-60EA8C82AC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72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LUNCH BOX</a:t>
            </a:r>
          </a:p>
        </p:txBody>
      </p:sp>
    </p:spTree>
    <p:extLst>
      <p:ext uri="{BB962C8B-B14F-4D97-AF65-F5344CB8AC3E}">
        <p14:creationId xmlns:p14="http://schemas.microsoft.com/office/powerpoint/2010/main" val="8148166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0D56639E-17B9-4883-9216-0AD6ADD9E861}"/>
              </a:ext>
            </a:extLst>
          </p:cNvPr>
          <p:cNvSpPr txBox="1"/>
          <p:nvPr/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Draw the food items in your healthy lunch box</a:t>
            </a:r>
          </a:p>
        </p:txBody>
      </p:sp>
      <p:pic>
        <p:nvPicPr>
          <p:cNvPr id="1026" name="Picture 2" descr="empty lunch box png ile ilgili gÃ¶rsel sonucu">
            <a:extLst>
              <a:ext uri="{FF2B5EF4-FFF2-40B4-BE49-F238E27FC236}">
                <a16:creationId xmlns:a16="http://schemas.microsoft.com/office/drawing/2014/main" id="{850BA146-139A-4447-B7FC-FE4BAE80529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96640" y="1320800"/>
            <a:ext cx="6828727" cy="528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8496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3F3D7D3-067D-43CC-92C8-5C088AFE5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1550"/>
            <a:ext cx="10515600" cy="5205413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tr-TR" dirty="0" err="1"/>
              <a:t>Explain</a:t>
            </a:r>
            <a:r>
              <a:rPr lang="tr-TR" dirty="0"/>
              <a:t> </a:t>
            </a:r>
            <a:r>
              <a:rPr lang="tr-TR" dirty="0" err="1"/>
              <a:t>why</a:t>
            </a:r>
            <a:r>
              <a:rPr lang="tr-TR" dirty="0"/>
              <a:t> </a:t>
            </a:r>
            <a:r>
              <a:rPr lang="tr-TR" dirty="0" err="1"/>
              <a:t>did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choose</a:t>
            </a:r>
            <a:r>
              <a:rPr lang="tr-TR" dirty="0"/>
              <a:t>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food</a:t>
            </a:r>
            <a:r>
              <a:rPr lang="tr-TR" dirty="0"/>
              <a:t> </a:t>
            </a:r>
            <a:r>
              <a:rPr lang="tr-TR" dirty="0" err="1"/>
              <a:t>items</a:t>
            </a:r>
            <a:r>
              <a:rPr lang="tr-TR" dirty="0"/>
              <a:t> in </a:t>
            </a:r>
            <a:r>
              <a:rPr lang="tr-TR" dirty="0" err="1"/>
              <a:t>your</a:t>
            </a:r>
            <a:r>
              <a:rPr lang="tr-TR" dirty="0"/>
              <a:t> </a:t>
            </a:r>
            <a:r>
              <a:rPr lang="tr-TR" dirty="0" err="1"/>
              <a:t>healthy</a:t>
            </a:r>
            <a:r>
              <a:rPr lang="tr-TR" dirty="0"/>
              <a:t> </a:t>
            </a:r>
            <a:r>
              <a:rPr lang="tr-TR" dirty="0" err="1"/>
              <a:t>lunch</a:t>
            </a:r>
            <a:r>
              <a:rPr lang="tr-TR" dirty="0"/>
              <a:t> </a:t>
            </a:r>
            <a:r>
              <a:rPr lang="tr-TR" dirty="0" err="1"/>
              <a:t>box</a:t>
            </a:r>
            <a:endParaRPr lang="tr-TR" dirty="0"/>
          </a:p>
          <a:p>
            <a:pPr marL="514350" indent="-514350">
              <a:buAutoNum type="arabicParenR"/>
            </a:pPr>
            <a:endParaRPr lang="tr-TR" dirty="0"/>
          </a:p>
          <a:p>
            <a:pPr marL="514350" indent="-514350">
              <a:buAutoNum type="arabicParenR"/>
            </a:pPr>
            <a:endParaRPr lang="tr-TR" dirty="0"/>
          </a:p>
          <a:p>
            <a:pPr marL="514350" indent="-514350">
              <a:buAutoNum type="arabicParenR"/>
            </a:pPr>
            <a:endParaRPr lang="tr-TR" dirty="0"/>
          </a:p>
          <a:p>
            <a:pPr marL="514350" indent="-514350">
              <a:buAutoNum type="arabicParenR"/>
            </a:pPr>
            <a:endParaRPr lang="tr-TR" dirty="0"/>
          </a:p>
          <a:p>
            <a:pPr marL="514350" indent="-514350">
              <a:buAutoNum type="arabicParenR"/>
            </a:pPr>
            <a:endParaRPr lang="tr-TR" dirty="0"/>
          </a:p>
          <a:p>
            <a:pPr marL="514350" indent="-514350">
              <a:buAutoNum type="arabicParenR"/>
            </a:pPr>
            <a:r>
              <a:rPr lang="tr-TR" dirty="0" err="1"/>
              <a:t>Why</a:t>
            </a:r>
            <a:r>
              <a:rPr lang="tr-TR" dirty="0"/>
              <a:t>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food</a:t>
            </a:r>
            <a:r>
              <a:rPr lang="tr-TR" dirty="0"/>
              <a:t> </a:t>
            </a:r>
            <a:r>
              <a:rPr lang="tr-TR" dirty="0" err="1"/>
              <a:t>items</a:t>
            </a:r>
            <a:r>
              <a:rPr lang="tr-TR" dirty="0"/>
              <a:t> </a:t>
            </a:r>
            <a:r>
              <a:rPr lang="en-US" dirty="0"/>
              <a:t>are necessary for your health</a:t>
            </a:r>
            <a:r>
              <a:rPr lang="tr-T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2960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35</Words>
  <Application>Microsoft Office PowerPoint</Application>
  <PresentationFormat>Geniş ekran</PresentationFormat>
  <Paragraphs>9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LUNCH BOX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LUNCH BOX</dc:title>
  <dc:creator>Şeyma Alma</dc:creator>
  <cp:lastModifiedBy>Şeyma Alma</cp:lastModifiedBy>
  <cp:revision>2</cp:revision>
  <dcterms:created xsi:type="dcterms:W3CDTF">2019-04-15T22:00:08Z</dcterms:created>
  <dcterms:modified xsi:type="dcterms:W3CDTF">2019-04-15T22:04:09Z</dcterms:modified>
</cp:coreProperties>
</file>