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352904-4917-4F21-89E7-9A95B60D7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4C55E81-7E75-4638-A25B-46F67D69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8BE9E4-7E96-4473-8019-57B333E5D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016D3D-666A-4F73-98A9-03AE016A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C80B2BF-3490-4894-A8C2-A461CA1EC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32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917C59-E234-42C1-ACB6-3DF91A4B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D678EC4-3FF6-4016-B362-77E61A6BE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362FE14-867C-4B52-AC37-76171DED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0DC41E-87FA-4609-97A0-CF69CA307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A381B45-AFC5-4270-AEF6-601D08FCE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55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82E4F23-89BA-45F9-A615-03D80179E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F84EADE-3C10-4465-8198-7DCD3342D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9ACDE8-AF3C-4265-BC66-60E7B30C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6ADBC9A-6E87-4022-AD60-AA2699E1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66EB13-C231-49B5-B9F1-92EC3FE1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03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4057C4-B631-4538-8B61-718C931A3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1D90C4-7043-434F-9667-F4507B19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818726-A126-42C9-9A2E-25FAEFEA9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6912EE-72B1-42E3-88B0-CE9267CAE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13BDA3-1A56-451E-A09A-A88875B6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60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29BB95-5AB6-418F-AC91-DA44E08A1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8664CE-E789-48E7-8F0B-D571EE27D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55BCE3-D83F-4EAD-B40E-B9D07290E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A867C9-E6BF-4B27-982F-2AFFB3C5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AD7704-10E8-4271-BC92-369613B5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06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B0D429-90B7-43E1-985E-7665FB022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485E02-57DD-44B6-9899-B305B1A83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6AC5F7F-15C9-4770-8E57-A3FCF8082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098F0D-C051-420A-B758-71219FCD6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993EF34-DB6A-4935-9781-BD26C981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3AB0F6C-D0D4-4F84-8569-4AEA9854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88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660768-D470-4868-A71E-BC98D0BB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66008BD-64AD-4205-87C6-FB346A5CC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CD13776-6639-4B87-A1D6-73B3F88B3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2563285-B3B2-46C6-8A4C-F34C94886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BE434F-E487-4FA1-B741-EBD9FDBAC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D70E678-313A-4B95-9620-CCFC2567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7FB2DA3-0606-432E-B6CE-D06A29DDC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EB4CC1C-B5EF-473C-8654-2DADB3E7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51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CF6F46-78BD-4EF7-AB13-F8160E283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999F3A9-CA67-481C-885F-BCCDCCA05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A83AD5C-B99F-4A0E-A0FA-5EE9CDF6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A8D95A5-B054-4A7D-A9DF-B41641E4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49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A9704AC-2D36-4B3F-97B0-DCEDB498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E2054EC-554A-490B-80C8-0717FB385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F651A18-EBA7-4A15-9AF6-A35476E5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79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7EE9F4-0F61-473B-84E3-2AD7E004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4056B7-6D27-42A1-9C45-F02DEA560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99AE4AE-782B-4437-A4A6-87238CFA7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5C81EDB-0AD1-4F7F-B7FB-F4716EEA0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8A9E263-9F73-4281-9532-FBF3221B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447CE98-2479-4F73-86E4-F6C8F591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43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BBFEAB-42B3-4EB5-9A42-62637C36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200C128-6BD1-4C80-8DA7-C14648FE8B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D7A055-FCF5-4BC4-AEFA-7EB6834BC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E5696BA-731A-433D-97BF-5B96036B6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915C173-D909-4ACB-A7A0-2B220397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97710F-28BD-47EA-B474-0DF7A57FD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17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9CC302A-5C28-4DFC-9859-8E948E82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52104AD-D6C4-4AA2-9491-322DDEC9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614D1C-1463-4BA2-9131-D71D3D18C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5E6A7-3876-4D96-9C8F-CF3D6FC09A33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5C13AA-3D58-46CF-8385-DA364CE77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B0A487-B75F-468B-99D7-B1E0E9639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B89A-EB51-4FF7-8CEC-76FF0EB838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58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3D0ED01-A63C-4724-B8C4-794862720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tr-TR" sz="4100">
                <a:solidFill>
                  <a:srgbClr val="000000"/>
                </a:solidFill>
              </a:rPr>
              <a:t>HEALTHY FOOD SWAP </a:t>
            </a: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CB6489C-639D-4753-BF8F-CE7B553082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6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369E4F-D6C5-4C8E-870A-C8CA1E16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27" y="872665"/>
            <a:ext cx="11664933" cy="425464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grain</a:t>
            </a:r>
            <a:r>
              <a:rPr lang="tr-TR" dirty="0"/>
              <a:t> </a:t>
            </a:r>
            <a:r>
              <a:rPr lang="tr-TR" dirty="0" err="1"/>
              <a:t>cereal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 </a:t>
            </a:r>
            <a:r>
              <a:rPr lang="tr-TR" dirty="0" err="1"/>
              <a:t>Sugary</a:t>
            </a:r>
            <a:r>
              <a:rPr lang="tr-TR" dirty="0"/>
              <a:t> </a:t>
            </a:r>
            <a:r>
              <a:rPr lang="tr-TR" dirty="0" err="1"/>
              <a:t>cereal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026" name="Picture 2" descr="whole grain cereal png ile ilgili gÃ¶rsel sonucu">
            <a:extLst>
              <a:ext uri="{FF2B5EF4-FFF2-40B4-BE49-F238E27FC236}">
                <a16:creationId xmlns:a16="http://schemas.microsoft.com/office/drawing/2014/main" id="{A48907EB-F0CE-48A0-B5F8-B1C8F5C52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" y="1706614"/>
            <a:ext cx="3560763" cy="158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ick png ile ilgili gÃ¶rsel sonucu">
            <a:extLst>
              <a:ext uri="{FF2B5EF4-FFF2-40B4-BE49-F238E27FC236}">
                <a16:creationId xmlns:a16="http://schemas.microsoft.com/office/drawing/2014/main" id="{3B952F8D-A6E4-44BD-9474-52581995A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295" y="3912745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ugary cereal png ile ilgili gÃ¶rsel sonucu">
            <a:extLst>
              <a:ext uri="{FF2B5EF4-FFF2-40B4-BE49-F238E27FC236}">
                <a16:creationId xmlns:a16="http://schemas.microsoft.com/office/drawing/2014/main" id="{81E44EC8-22CB-4D97-8ACC-C6BCE3489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015" y="1442402"/>
            <a:ext cx="3082926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ross png ile ilgili gÃ¶rsel sonucu">
            <a:extLst>
              <a:ext uri="{FF2B5EF4-FFF2-40B4-BE49-F238E27FC236}">
                <a16:creationId xmlns:a16="http://schemas.microsoft.com/office/drawing/2014/main" id="{F7D68A03-FB3A-4BDD-BB79-C83A4A1E6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71" y="3291523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66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8A0240-00C3-4FC6-8469-1DD0920AF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5303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2) </a:t>
            </a:r>
            <a:r>
              <a:rPr lang="tr-TR" dirty="0" err="1"/>
              <a:t>Carrot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hummus</a:t>
            </a:r>
            <a:r>
              <a:rPr lang="tr-TR" dirty="0"/>
              <a:t> </a:t>
            </a:r>
            <a:r>
              <a:rPr lang="tr-TR" dirty="0" err="1"/>
              <a:t>snack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Chips </a:t>
            </a:r>
            <a:r>
              <a:rPr lang="tr-TR" dirty="0" err="1"/>
              <a:t>and</a:t>
            </a:r>
            <a:r>
              <a:rPr lang="tr-TR" dirty="0"/>
              <a:t> dip</a:t>
            </a:r>
          </a:p>
        </p:txBody>
      </p:sp>
      <p:pic>
        <p:nvPicPr>
          <p:cNvPr id="2050" name="Picture 2" descr="carrot and hummus png ile ilgili gÃ¶rsel sonucu">
            <a:extLst>
              <a:ext uri="{FF2B5EF4-FFF2-40B4-BE49-F238E27FC236}">
                <a16:creationId xmlns:a16="http://schemas.microsoft.com/office/drawing/2014/main" id="{C1576470-798D-4EFF-8B5C-18899309A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1915160"/>
            <a:ext cx="2936633" cy="219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hips and dip png ile ilgili gÃ¶rsel sonucu">
            <a:extLst>
              <a:ext uri="{FF2B5EF4-FFF2-40B4-BE49-F238E27FC236}">
                <a16:creationId xmlns:a16="http://schemas.microsoft.com/office/drawing/2014/main" id="{320F1482-03C4-4FBF-8A95-0EA2391C6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518" y="2103947"/>
            <a:ext cx="2936633" cy="219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ick png ile ilgili gÃ¶rsel sonucu">
            <a:extLst>
              <a:ext uri="{FF2B5EF4-FFF2-40B4-BE49-F238E27FC236}">
                <a16:creationId xmlns:a16="http://schemas.microsoft.com/office/drawing/2014/main" id="{C2AAD0DB-DC4A-49D1-83BC-B96CFF04D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35" y="4634105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ross png ile ilgili gÃ¶rsel sonucu">
            <a:extLst>
              <a:ext uri="{FF2B5EF4-FFF2-40B4-BE49-F238E27FC236}">
                <a16:creationId xmlns:a16="http://schemas.microsoft.com/office/drawing/2014/main" id="{9120E369-C747-4873-99D7-5281B385B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38" y="4143567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73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B4356B-478E-40E4-8F99-5A0A722DB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3) </a:t>
            </a:r>
            <a:r>
              <a:rPr lang="tr-TR" dirty="0" err="1"/>
              <a:t>Plain</a:t>
            </a:r>
            <a:r>
              <a:rPr lang="tr-TR" dirty="0"/>
              <a:t> </a:t>
            </a:r>
            <a:r>
              <a:rPr lang="tr-TR" dirty="0" err="1"/>
              <a:t>yogurt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fruits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 </a:t>
            </a:r>
            <a:r>
              <a:rPr lang="tr-TR" dirty="0" err="1"/>
              <a:t>flavoured</a:t>
            </a:r>
            <a:r>
              <a:rPr lang="tr-TR" dirty="0"/>
              <a:t> </a:t>
            </a:r>
            <a:r>
              <a:rPr lang="tr-TR" dirty="0" err="1"/>
              <a:t>yogurt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3074" name="Picture 2" descr="yogurt with fruit png ile ilgili gÃ¶rsel sonucu">
            <a:extLst>
              <a:ext uri="{FF2B5EF4-FFF2-40B4-BE49-F238E27FC236}">
                <a16:creationId xmlns:a16="http://schemas.microsoft.com/office/drawing/2014/main" id="{56F3A339-2EE8-49C2-B24F-47ECD7BA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793" y="272002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lavoured yogurt png ile ilgili gÃ¶rsel sonucu">
            <a:extLst>
              <a:ext uri="{FF2B5EF4-FFF2-40B4-BE49-F238E27FC236}">
                <a16:creationId xmlns:a16="http://schemas.microsoft.com/office/drawing/2014/main" id="{DE2311EB-A988-492B-8EE5-6F25D5AA8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180" y="2533650"/>
            <a:ext cx="1905000" cy="192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ick png ile ilgili gÃ¶rsel sonucu">
            <a:extLst>
              <a:ext uri="{FF2B5EF4-FFF2-40B4-BE49-F238E27FC236}">
                <a16:creationId xmlns:a16="http://schemas.microsoft.com/office/drawing/2014/main" id="{1F139234-E033-45EB-8120-7344D7586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455" y="4785996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ross png ile ilgili gÃ¶rsel sonucu">
            <a:extLst>
              <a:ext uri="{FF2B5EF4-FFF2-40B4-BE49-F238E27FC236}">
                <a16:creationId xmlns:a16="http://schemas.microsoft.com/office/drawing/2014/main" id="{AA054AD0-DEF6-4331-AFC8-DCB9EDBDE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847" y="4635659"/>
            <a:ext cx="2152650" cy="136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45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B5C4F3-39D3-4E68-9CE3-111A37479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4) </a:t>
            </a:r>
            <a:r>
              <a:rPr lang="tr-TR" dirty="0" err="1"/>
              <a:t>Chicken</a:t>
            </a:r>
            <a:r>
              <a:rPr lang="tr-TR" dirty="0"/>
              <a:t> </a:t>
            </a:r>
            <a:r>
              <a:rPr lang="tr-TR" dirty="0" err="1"/>
              <a:t>breast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</a:t>
            </a:r>
            <a:r>
              <a:rPr lang="tr-TR" dirty="0" err="1"/>
              <a:t>chicken</a:t>
            </a:r>
            <a:r>
              <a:rPr lang="tr-TR" dirty="0"/>
              <a:t> </a:t>
            </a:r>
            <a:r>
              <a:rPr lang="tr-TR" dirty="0" err="1"/>
              <a:t>nuggets</a:t>
            </a:r>
            <a:endParaRPr lang="tr-TR" dirty="0"/>
          </a:p>
        </p:txBody>
      </p:sp>
      <p:pic>
        <p:nvPicPr>
          <p:cNvPr id="4098" name="Picture 2" descr="chicken nugget png ile ilgili gÃ¶rsel sonucu">
            <a:extLst>
              <a:ext uri="{FF2B5EF4-FFF2-40B4-BE49-F238E27FC236}">
                <a16:creationId xmlns:a16="http://schemas.microsoft.com/office/drawing/2014/main" id="{390723EB-0625-4592-BFC0-C5EC9BB5F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878" y="2790825"/>
            <a:ext cx="35718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hicken breast png ile ilgili gÃ¶rsel sonucu">
            <a:extLst>
              <a:ext uri="{FF2B5EF4-FFF2-40B4-BE49-F238E27FC236}">
                <a16:creationId xmlns:a16="http://schemas.microsoft.com/office/drawing/2014/main" id="{92E5DDC1-D5B7-4E2F-8A75-980B12C4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" y="2533650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ick png ile ilgili gÃ¶rsel sonucu">
            <a:extLst>
              <a:ext uri="{FF2B5EF4-FFF2-40B4-BE49-F238E27FC236}">
                <a16:creationId xmlns:a16="http://schemas.microsoft.com/office/drawing/2014/main" id="{594D13DB-7041-4D8C-99BD-3E50076EC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735" y="4826636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ross png ile ilgili gÃ¶rsel sonucu">
            <a:extLst>
              <a:ext uri="{FF2B5EF4-FFF2-40B4-BE49-F238E27FC236}">
                <a16:creationId xmlns:a16="http://schemas.microsoft.com/office/drawing/2014/main" id="{42F6B32E-0C86-4CB7-91E9-9F0DDF016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847" y="4437698"/>
            <a:ext cx="2152650" cy="136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4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C0A5D8-006D-4F32-922E-C62E08F7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5875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5)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grain</a:t>
            </a:r>
            <a:r>
              <a:rPr lang="tr-TR" dirty="0"/>
              <a:t> </a:t>
            </a:r>
            <a:r>
              <a:rPr lang="tr-TR" dirty="0" err="1"/>
              <a:t>sandwich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eggs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hot </a:t>
            </a:r>
            <a:r>
              <a:rPr lang="tr-TR" dirty="0" err="1"/>
              <a:t>dogs</a:t>
            </a:r>
            <a:endParaRPr lang="tr-TR" dirty="0"/>
          </a:p>
        </p:txBody>
      </p:sp>
      <p:pic>
        <p:nvPicPr>
          <p:cNvPr id="5122" name="Picture 2" descr="hot dog png ile ilgili gÃ¶rsel sonucu">
            <a:extLst>
              <a:ext uri="{FF2B5EF4-FFF2-40B4-BE49-F238E27FC236}">
                <a16:creationId xmlns:a16="http://schemas.microsoft.com/office/drawing/2014/main" id="{6D3E17F8-BF62-4174-810A-7287B021B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033" y="2447925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whole grain sandwich png ile ilgili gÃ¶rsel sonucu">
            <a:extLst>
              <a:ext uri="{FF2B5EF4-FFF2-40B4-BE49-F238E27FC236}">
                <a16:creationId xmlns:a16="http://schemas.microsoft.com/office/drawing/2014/main" id="{9A1FAB2A-372E-4314-93A3-C106FD607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33" y="2334577"/>
            <a:ext cx="3118918" cy="207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ick png ile ilgili gÃ¶rsel sonucu">
            <a:extLst>
              <a:ext uri="{FF2B5EF4-FFF2-40B4-BE49-F238E27FC236}">
                <a16:creationId xmlns:a16="http://schemas.microsoft.com/office/drawing/2014/main" id="{39C6F195-840F-4B62-B2FA-471249807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35" y="4634105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ross png ile ilgili gÃ¶rsel sonucu">
            <a:extLst>
              <a:ext uri="{FF2B5EF4-FFF2-40B4-BE49-F238E27FC236}">
                <a16:creationId xmlns:a16="http://schemas.microsoft.com/office/drawing/2014/main" id="{0EC03ACE-08CB-41AF-B9CF-D454BFCF6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847" y="4437698"/>
            <a:ext cx="2152650" cy="136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37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9EDF91-BFEE-4856-B1F1-E150A1D6B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6)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</a:t>
            </a:r>
            <a:r>
              <a:rPr lang="tr-TR" dirty="0" err="1"/>
              <a:t>fizzy</a:t>
            </a:r>
            <a:r>
              <a:rPr lang="tr-TR" dirty="0"/>
              <a:t> </a:t>
            </a:r>
            <a:r>
              <a:rPr lang="tr-TR" dirty="0" err="1"/>
              <a:t>drinks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6146" name="Picture 2" descr="water png ile ilgili gÃ¶rsel sonucu">
            <a:extLst>
              <a:ext uri="{FF2B5EF4-FFF2-40B4-BE49-F238E27FC236}">
                <a16:creationId xmlns:a16="http://schemas.microsoft.com/office/drawing/2014/main" id="{F1959A2A-27B3-4278-903B-D9A607996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730" y="2688215"/>
            <a:ext cx="78105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izzy drink png ile ilgili gÃ¶rsel sonucu">
            <a:extLst>
              <a:ext uri="{FF2B5EF4-FFF2-40B4-BE49-F238E27FC236}">
                <a16:creationId xmlns:a16="http://schemas.microsoft.com/office/drawing/2014/main" id="{4E3E9A63-03FC-4E69-A440-143B01894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614" y="2688215"/>
            <a:ext cx="3495675" cy="189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tick png ile ilgili gÃ¶rsel sonucu">
            <a:extLst>
              <a:ext uri="{FF2B5EF4-FFF2-40B4-BE49-F238E27FC236}">
                <a16:creationId xmlns:a16="http://schemas.microsoft.com/office/drawing/2014/main" id="{BAFB0DCA-A03F-45DE-ACCE-4D209492D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4989801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ross png ile ilgili gÃ¶rsel sonucu">
            <a:extLst>
              <a:ext uri="{FF2B5EF4-FFF2-40B4-BE49-F238E27FC236}">
                <a16:creationId xmlns:a16="http://schemas.microsoft.com/office/drawing/2014/main" id="{FF36E301-6672-4491-842B-C3A09E929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4764059"/>
            <a:ext cx="2152650" cy="136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2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211CCE-8E83-43F2-BA17-09DAB828D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7) </a:t>
            </a:r>
            <a:r>
              <a:rPr lang="tr-TR" dirty="0" err="1"/>
              <a:t>Healty</a:t>
            </a:r>
            <a:r>
              <a:rPr lang="tr-TR" dirty="0"/>
              <a:t> </a:t>
            </a:r>
            <a:r>
              <a:rPr lang="tr-TR" dirty="0" err="1"/>
              <a:t>lunch</a:t>
            </a:r>
            <a:r>
              <a:rPr lang="tr-TR" dirty="0"/>
              <a:t> </a:t>
            </a:r>
            <a:r>
              <a:rPr lang="tr-TR" dirty="0" err="1"/>
              <a:t>box</a:t>
            </a:r>
            <a:r>
              <a:rPr lang="tr-TR" dirty="0"/>
              <a:t> </a:t>
            </a:r>
            <a:r>
              <a:rPr lang="tr-TR" dirty="0" err="1"/>
              <a:t>instead</a:t>
            </a:r>
            <a:r>
              <a:rPr lang="tr-TR" dirty="0"/>
              <a:t> of </a:t>
            </a:r>
            <a:r>
              <a:rPr lang="tr-TR" dirty="0" err="1"/>
              <a:t>unhealthy</a:t>
            </a:r>
            <a:r>
              <a:rPr lang="tr-TR" dirty="0"/>
              <a:t> </a:t>
            </a:r>
            <a:r>
              <a:rPr lang="tr-TR" dirty="0" err="1"/>
              <a:t>lunch</a:t>
            </a:r>
            <a:r>
              <a:rPr lang="tr-TR" dirty="0"/>
              <a:t> </a:t>
            </a:r>
            <a:r>
              <a:rPr lang="tr-TR" dirty="0" err="1"/>
              <a:t>box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7170" name="Picture 2" descr="healthy lunch box png ile ilgili gÃ¶rsel sonucu">
            <a:extLst>
              <a:ext uri="{FF2B5EF4-FFF2-40B4-BE49-F238E27FC236}">
                <a16:creationId xmlns:a16="http://schemas.microsoft.com/office/drawing/2014/main" id="{10B7B2FE-B039-478F-862C-A34015FAC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61" y="2441144"/>
            <a:ext cx="2933700" cy="232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too unhealhty lunch box png ile ilgili gÃ¶rsel sonucu">
            <a:extLst>
              <a:ext uri="{FF2B5EF4-FFF2-40B4-BE49-F238E27FC236}">
                <a16:creationId xmlns:a16="http://schemas.microsoft.com/office/drawing/2014/main" id="{4F6104FE-83A2-4FAC-BB49-DEB52A0FA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38" y="2524125"/>
            <a:ext cx="2933700" cy="232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tick png ile ilgili gÃ¶rsel sonucu">
            <a:extLst>
              <a:ext uri="{FF2B5EF4-FFF2-40B4-BE49-F238E27FC236}">
                <a16:creationId xmlns:a16="http://schemas.microsoft.com/office/drawing/2014/main" id="{7D1925C3-7934-475A-BFC4-D2DC5E5B7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329" y="5266892"/>
            <a:ext cx="11620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ross png ile ilgili gÃ¶rsel sonucu">
            <a:extLst>
              <a:ext uri="{FF2B5EF4-FFF2-40B4-BE49-F238E27FC236}">
                <a16:creationId xmlns:a16="http://schemas.microsoft.com/office/drawing/2014/main" id="{B425686E-CD29-4C74-B626-AD6018EAD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5071024"/>
            <a:ext cx="2152650" cy="136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509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67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HEALTHY FOOD SWAP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FOOD SWAP </dc:title>
  <dc:creator>Şeyma Alma</dc:creator>
  <cp:lastModifiedBy>Şeyma Alma</cp:lastModifiedBy>
  <cp:revision>10</cp:revision>
  <dcterms:created xsi:type="dcterms:W3CDTF">2019-04-16T21:06:35Z</dcterms:created>
  <dcterms:modified xsi:type="dcterms:W3CDTF">2019-04-16T22:01:17Z</dcterms:modified>
</cp:coreProperties>
</file>