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0D2C3F-A6CF-41D0-977E-8C7D76968E8D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4327A3C-0701-426D-B8DE-61A31AB0B9EB}">
      <dgm:prSet/>
      <dgm:spPr/>
      <dgm:t>
        <a:bodyPr/>
        <a:lstStyle/>
        <a:p>
          <a:r>
            <a:rPr lang="en-US" b="1"/>
            <a:t>Red fruits help keep your heart strong.</a:t>
          </a:r>
          <a:endParaRPr lang="en-US"/>
        </a:p>
      </dgm:t>
    </dgm:pt>
    <dgm:pt modelId="{C267722C-C68D-419F-B6CD-30089E43F854}" type="parTrans" cxnId="{8BE4E5A6-EEFC-4B9F-9528-3A82CEAAE5F6}">
      <dgm:prSet/>
      <dgm:spPr/>
      <dgm:t>
        <a:bodyPr/>
        <a:lstStyle/>
        <a:p>
          <a:endParaRPr lang="en-US"/>
        </a:p>
      </dgm:t>
    </dgm:pt>
    <dgm:pt modelId="{FC63EF78-009A-4929-A490-234B84E237F1}" type="sibTrans" cxnId="{8BE4E5A6-EEFC-4B9F-9528-3A82CEAAE5F6}">
      <dgm:prSet/>
      <dgm:spPr/>
      <dgm:t>
        <a:bodyPr/>
        <a:lstStyle/>
        <a:p>
          <a:endParaRPr lang="en-US"/>
        </a:p>
      </dgm:t>
    </dgm:pt>
    <dgm:pt modelId="{DA038DA1-5255-4CAF-873B-C6B1689422AA}">
      <dgm:prSet/>
      <dgm:spPr/>
      <dgm:t>
        <a:bodyPr/>
        <a:lstStyle/>
        <a:p>
          <a:r>
            <a:rPr lang="en-US" b="1"/>
            <a:t>Yellow fruits help keep you from getting sick.</a:t>
          </a:r>
          <a:endParaRPr lang="en-US"/>
        </a:p>
      </dgm:t>
    </dgm:pt>
    <dgm:pt modelId="{F5A4D0BE-E1DA-4FFB-8EAF-DB8B6A757F66}" type="parTrans" cxnId="{3D24FE2B-936B-4BD7-A0FA-CBFABF502458}">
      <dgm:prSet/>
      <dgm:spPr/>
      <dgm:t>
        <a:bodyPr/>
        <a:lstStyle/>
        <a:p>
          <a:endParaRPr lang="en-US"/>
        </a:p>
      </dgm:t>
    </dgm:pt>
    <dgm:pt modelId="{246BE461-945A-4459-9167-4785D7EA6133}" type="sibTrans" cxnId="{3D24FE2B-936B-4BD7-A0FA-CBFABF502458}">
      <dgm:prSet/>
      <dgm:spPr/>
      <dgm:t>
        <a:bodyPr/>
        <a:lstStyle/>
        <a:p>
          <a:endParaRPr lang="en-US"/>
        </a:p>
      </dgm:t>
    </dgm:pt>
    <dgm:pt modelId="{C2AE4063-0659-4934-AB41-32A85C5A8FE7}">
      <dgm:prSet/>
      <dgm:spPr/>
      <dgm:t>
        <a:bodyPr/>
        <a:lstStyle/>
        <a:p>
          <a:r>
            <a:rPr lang="en-US" b="1"/>
            <a:t>Green fruits help make your bones and teeth strong.</a:t>
          </a:r>
          <a:endParaRPr lang="en-US"/>
        </a:p>
      </dgm:t>
    </dgm:pt>
    <dgm:pt modelId="{65317A66-BE82-4941-8F6E-283A3A1F8A84}" type="parTrans" cxnId="{867CD8C0-E21D-4D08-BDAD-BE799CDF9C7C}">
      <dgm:prSet/>
      <dgm:spPr/>
      <dgm:t>
        <a:bodyPr/>
        <a:lstStyle/>
        <a:p>
          <a:endParaRPr lang="en-US"/>
        </a:p>
      </dgm:t>
    </dgm:pt>
    <dgm:pt modelId="{3E149634-E011-4B7D-8E2E-5EAE352C6971}" type="sibTrans" cxnId="{867CD8C0-E21D-4D08-BDAD-BE799CDF9C7C}">
      <dgm:prSet/>
      <dgm:spPr/>
      <dgm:t>
        <a:bodyPr/>
        <a:lstStyle/>
        <a:p>
          <a:endParaRPr lang="en-US"/>
        </a:p>
      </dgm:t>
    </dgm:pt>
    <dgm:pt modelId="{5DCDB3A9-976A-42DA-A964-E5E4C2581715}">
      <dgm:prSet/>
      <dgm:spPr/>
      <dgm:t>
        <a:bodyPr/>
        <a:lstStyle/>
        <a:p>
          <a:r>
            <a:rPr lang="tr-TR" b="1"/>
            <a:t>Orange fruits help keep your eyes healthy.</a:t>
          </a:r>
          <a:endParaRPr lang="en-US"/>
        </a:p>
      </dgm:t>
    </dgm:pt>
    <dgm:pt modelId="{4483BE22-81CB-409F-940F-802D96889B86}" type="parTrans" cxnId="{DA9979E3-20EA-4F83-B0E3-366640895AE6}">
      <dgm:prSet/>
      <dgm:spPr/>
      <dgm:t>
        <a:bodyPr/>
        <a:lstStyle/>
        <a:p>
          <a:endParaRPr lang="en-US"/>
        </a:p>
      </dgm:t>
    </dgm:pt>
    <dgm:pt modelId="{D14628B2-199C-4FCA-B6A2-63CD659808E4}" type="sibTrans" cxnId="{DA9979E3-20EA-4F83-B0E3-366640895AE6}">
      <dgm:prSet/>
      <dgm:spPr/>
      <dgm:t>
        <a:bodyPr/>
        <a:lstStyle/>
        <a:p>
          <a:endParaRPr lang="en-US"/>
        </a:p>
      </dgm:t>
    </dgm:pt>
    <dgm:pt modelId="{0E66FB0A-0ADB-4828-A21E-6916CBADDD0F}">
      <dgm:prSet/>
      <dgm:spPr/>
      <dgm:t>
        <a:bodyPr/>
        <a:lstStyle/>
        <a:p>
          <a:r>
            <a:rPr lang="en-US" b="1"/>
            <a:t>Blue and purple fruits help your memory</a:t>
          </a:r>
          <a:r>
            <a:rPr lang="tr-TR" b="1"/>
            <a:t>.</a:t>
          </a:r>
          <a:endParaRPr lang="en-US"/>
        </a:p>
      </dgm:t>
    </dgm:pt>
    <dgm:pt modelId="{03F30AB5-EA2F-4FA4-B773-A2430896F452}" type="parTrans" cxnId="{ACCFFCF6-FE42-4335-8A60-0334CC5868DA}">
      <dgm:prSet/>
      <dgm:spPr/>
      <dgm:t>
        <a:bodyPr/>
        <a:lstStyle/>
        <a:p>
          <a:endParaRPr lang="en-US"/>
        </a:p>
      </dgm:t>
    </dgm:pt>
    <dgm:pt modelId="{D70F414B-A6F6-4C8F-9303-908B2F67FB30}" type="sibTrans" cxnId="{ACCFFCF6-FE42-4335-8A60-0334CC5868DA}">
      <dgm:prSet/>
      <dgm:spPr/>
      <dgm:t>
        <a:bodyPr/>
        <a:lstStyle/>
        <a:p>
          <a:endParaRPr lang="en-US"/>
        </a:p>
      </dgm:t>
    </dgm:pt>
    <dgm:pt modelId="{8A5C1365-2F1A-4543-9798-D114A5B50F8B}" type="pres">
      <dgm:prSet presAssocID="{270D2C3F-A6CF-41D0-977E-8C7D76968E8D}" presName="linear" presStyleCnt="0">
        <dgm:presLayoutVars>
          <dgm:animLvl val="lvl"/>
          <dgm:resizeHandles val="exact"/>
        </dgm:presLayoutVars>
      </dgm:prSet>
      <dgm:spPr/>
    </dgm:pt>
    <dgm:pt modelId="{37C52EC0-B21B-4E3A-BCC5-39FA73DFA1C8}" type="pres">
      <dgm:prSet presAssocID="{44327A3C-0701-426D-B8DE-61A31AB0B9EB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04B9D5B-DE5A-43C7-B1F3-23EB548F681F}" type="pres">
      <dgm:prSet presAssocID="{FC63EF78-009A-4929-A490-234B84E237F1}" presName="spacer" presStyleCnt="0"/>
      <dgm:spPr/>
    </dgm:pt>
    <dgm:pt modelId="{AD3F536E-C0AC-4AD2-9218-332B0302452B}" type="pres">
      <dgm:prSet presAssocID="{DA038DA1-5255-4CAF-873B-C6B1689422AA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BD47FB6-CCBA-4C1F-93CF-CCAB478BA2F6}" type="pres">
      <dgm:prSet presAssocID="{246BE461-945A-4459-9167-4785D7EA6133}" presName="spacer" presStyleCnt="0"/>
      <dgm:spPr/>
    </dgm:pt>
    <dgm:pt modelId="{447EF30F-B4CF-4B96-9DEE-A3DC93E2AD48}" type="pres">
      <dgm:prSet presAssocID="{C2AE4063-0659-4934-AB41-32A85C5A8FE7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2B55A185-AA50-4B3F-9A43-8559BFB7FC3B}" type="pres">
      <dgm:prSet presAssocID="{3E149634-E011-4B7D-8E2E-5EAE352C6971}" presName="spacer" presStyleCnt="0"/>
      <dgm:spPr/>
    </dgm:pt>
    <dgm:pt modelId="{4E9B975E-38EA-42A2-B2E5-713E744686C2}" type="pres">
      <dgm:prSet presAssocID="{5DCDB3A9-976A-42DA-A964-E5E4C2581715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5D8C3498-73B6-46F1-9421-7D5C2A7CF5E5}" type="pres">
      <dgm:prSet presAssocID="{D14628B2-199C-4FCA-B6A2-63CD659808E4}" presName="spacer" presStyleCnt="0"/>
      <dgm:spPr/>
    </dgm:pt>
    <dgm:pt modelId="{4B0023A0-FA10-455F-A676-6A89B80774CA}" type="pres">
      <dgm:prSet presAssocID="{0E66FB0A-0ADB-4828-A21E-6916CBADDD0F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087C2F00-467B-49F3-9C98-06B611F52F9B}" type="presOf" srcId="{0E66FB0A-0ADB-4828-A21E-6916CBADDD0F}" destId="{4B0023A0-FA10-455F-A676-6A89B80774CA}" srcOrd="0" destOrd="0" presId="urn:microsoft.com/office/officeart/2005/8/layout/vList2"/>
    <dgm:cxn modelId="{3D24FE2B-936B-4BD7-A0FA-CBFABF502458}" srcId="{270D2C3F-A6CF-41D0-977E-8C7D76968E8D}" destId="{DA038DA1-5255-4CAF-873B-C6B1689422AA}" srcOrd="1" destOrd="0" parTransId="{F5A4D0BE-E1DA-4FFB-8EAF-DB8B6A757F66}" sibTransId="{246BE461-945A-4459-9167-4785D7EA6133}"/>
    <dgm:cxn modelId="{6B43E863-7BE3-4BA7-A791-3CD277DE64CD}" type="presOf" srcId="{270D2C3F-A6CF-41D0-977E-8C7D76968E8D}" destId="{8A5C1365-2F1A-4543-9798-D114A5B50F8B}" srcOrd="0" destOrd="0" presId="urn:microsoft.com/office/officeart/2005/8/layout/vList2"/>
    <dgm:cxn modelId="{48874072-0162-4607-B0A7-039D4864451A}" type="presOf" srcId="{5DCDB3A9-976A-42DA-A964-E5E4C2581715}" destId="{4E9B975E-38EA-42A2-B2E5-713E744686C2}" srcOrd="0" destOrd="0" presId="urn:microsoft.com/office/officeart/2005/8/layout/vList2"/>
    <dgm:cxn modelId="{B495A192-B724-47D2-810F-CDC1DA211355}" type="presOf" srcId="{44327A3C-0701-426D-B8DE-61A31AB0B9EB}" destId="{37C52EC0-B21B-4E3A-BCC5-39FA73DFA1C8}" srcOrd="0" destOrd="0" presId="urn:microsoft.com/office/officeart/2005/8/layout/vList2"/>
    <dgm:cxn modelId="{8BE4E5A6-EEFC-4B9F-9528-3A82CEAAE5F6}" srcId="{270D2C3F-A6CF-41D0-977E-8C7D76968E8D}" destId="{44327A3C-0701-426D-B8DE-61A31AB0B9EB}" srcOrd="0" destOrd="0" parTransId="{C267722C-C68D-419F-B6CD-30089E43F854}" sibTransId="{FC63EF78-009A-4929-A490-234B84E237F1}"/>
    <dgm:cxn modelId="{867CD8C0-E21D-4D08-BDAD-BE799CDF9C7C}" srcId="{270D2C3F-A6CF-41D0-977E-8C7D76968E8D}" destId="{C2AE4063-0659-4934-AB41-32A85C5A8FE7}" srcOrd="2" destOrd="0" parTransId="{65317A66-BE82-4941-8F6E-283A3A1F8A84}" sibTransId="{3E149634-E011-4B7D-8E2E-5EAE352C6971}"/>
    <dgm:cxn modelId="{C7AACDDA-B3BD-496A-9AEC-448CFF6806D9}" type="presOf" srcId="{C2AE4063-0659-4934-AB41-32A85C5A8FE7}" destId="{447EF30F-B4CF-4B96-9DEE-A3DC93E2AD48}" srcOrd="0" destOrd="0" presId="urn:microsoft.com/office/officeart/2005/8/layout/vList2"/>
    <dgm:cxn modelId="{DA9979E3-20EA-4F83-B0E3-366640895AE6}" srcId="{270D2C3F-A6CF-41D0-977E-8C7D76968E8D}" destId="{5DCDB3A9-976A-42DA-A964-E5E4C2581715}" srcOrd="3" destOrd="0" parTransId="{4483BE22-81CB-409F-940F-802D96889B86}" sibTransId="{D14628B2-199C-4FCA-B6A2-63CD659808E4}"/>
    <dgm:cxn modelId="{DE1F27EA-CE60-4A93-864D-EB5D98957DE7}" type="presOf" srcId="{DA038DA1-5255-4CAF-873B-C6B1689422AA}" destId="{AD3F536E-C0AC-4AD2-9218-332B0302452B}" srcOrd="0" destOrd="0" presId="urn:microsoft.com/office/officeart/2005/8/layout/vList2"/>
    <dgm:cxn modelId="{ACCFFCF6-FE42-4335-8A60-0334CC5868DA}" srcId="{270D2C3F-A6CF-41D0-977E-8C7D76968E8D}" destId="{0E66FB0A-0ADB-4828-A21E-6916CBADDD0F}" srcOrd="4" destOrd="0" parTransId="{03F30AB5-EA2F-4FA4-B773-A2430896F452}" sibTransId="{D70F414B-A6F6-4C8F-9303-908B2F67FB30}"/>
    <dgm:cxn modelId="{6C106EEC-E3C1-4CEF-98AA-1CADD46ECEC1}" type="presParOf" srcId="{8A5C1365-2F1A-4543-9798-D114A5B50F8B}" destId="{37C52EC0-B21B-4E3A-BCC5-39FA73DFA1C8}" srcOrd="0" destOrd="0" presId="urn:microsoft.com/office/officeart/2005/8/layout/vList2"/>
    <dgm:cxn modelId="{DE962572-4FEF-47BC-A62B-00A47C781F0D}" type="presParOf" srcId="{8A5C1365-2F1A-4543-9798-D114A5B50F8B}" destId="{104B9D5B-DE5A-43C7-B1F3-23EB548F681F}" srcOrd="1" destOrd="0" presId="urn:microsoft.com/office/officeart/2005/8/layout/vList2"/>
    <dgm:cxn modelId="{95F55E7C-D4D1-41AB-9FA4-776BD0432268}" type="presParOf" srcId="{8A5C1365-2F1A-4543-9798-D114A5B50F8B}" destId="{AD3F536E-C0AC-4AD2-9218-332B0302452B}" srcOrd="2" destOrd="0" presId="urn:microsoft.com/office/officeart/2005/8/layout/vList2"/>
    <dgm:cxn modelId="{5C289876-F17B-430A-9778-4489AD57D56E}" type="presParOf" srcId="{8A5C1365-2F1A-4543-9798-D114A5B50F8B}" destId="{2BD47FB6-CCBA-4C1F-93CF-CCAB478BA2F6}" srcOrd="3" destOrd="0" presId="urn:microsoft.com/office/officeart/2005/8/layout/vList2"/>
    <dgm:cxn modelId="{3D4A14D6-52C9-4E74-8343-1A9989229540}" type="presParOf" srcId="{8A5C1365-2F1A-4543-9798-D114A5B50F8B}" destId="{447EF30F-B4CF-4B96-9DEE-A3DC93E2AD48}" srcOrd="4" destOrd="0" presId="urn:microsoft.com/office/officeart/2005/8/layout/vList2"/>
    <dgm:cxn modelId="{D5B0D2E2-6835-4423-A5A8-348F22BEBA98}" type="presParOf" srcId="{8A5C1365-2F1A-4543-9798-D114A5B50F8B}" destId="{2B55A185-AA50-4B3F-9A43-8559BFB7FC3B}" srcOrd="5" destOrd="0" presId="urn:microsoft.com/office/officeart/2005/8/layout/vList2"/>
    <dgm:cxn modelId="{4AB30773-2027-4D3C-B685-D7996CE3615B}" type="presParOf" srcId="{8A5C1365-2F1A-4543-9798-D114A5B50F8B}" destId="{4E9B975E-38EA-42A2-B2E5-713E744686C2}" srcOrd="6" destOrd="0" presId="urn:microsoft.com/office/officeart/2005/8/layout/vList2"/>
    <dgm:cxn modelId="{70D92A0F-EF0A-44C4-9E3A-4BFB073AFEFB}" type="presParOf" srcId="{8A5C1365-2F1A-4543-9798-D114A5B50F8B}" destId="{5D8C3498-73B6-46F1-9421-7D5C2A7CF5E5}" srcOrd="7" destOrd="0" presId="urn:microsoft.com/office/officeart/2005/8/layout/vList2"/>
    <dgm:cxn modelId="{FC76D8E3-2E18-4282-818B-CD4963307344}" type="presParOf" srcId="{8A5C1365-2F1A-4543-9798-D114A5B50F8B}" destId="{4B0023A0-FA10-455F-A676-6A89B80774C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491A45-EE4A-41FB-9536-39BB5DC5EC1B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85CB84A-E707-4B68-AFB5-D9C0DD544DC7}">
      <dgm:prSet/>
      <dgm:spPr/>
      <dgm:t>
        <a:bodyPr/>
        <a:lstStyle/>
        <a:p>
          <a:r>
            <a:rPr lang="en-US" b="1"/>
            <a:t>Deep red, blue and purple vegetables have antioxidants that are essential to keep the brain and the heart healthy</a:t>
          </a:r>
          <a:endParaRPr lang="en-US"/>
        </a:p>
      </dgm:t>
    </dgm:pt>
    <dgm:pt modelId="{E07F1723-4FDF-4803-8721-CFFD3D0E501F}" type="parTrans" cxnId="{34CF0E7C-43F1-47C1-A29B-A1EE8CD40F85}">
      <dgm:prSet/>
      <dgm:spPr/>
      <dgm:t>
        <a:bodyPr/>
        <a:lstStyle/>
        <a:p>
          <a:endParaRPr lang="en-US"/>
        </a:p>
      </dgm:t>
    </dgm:pt>
    <dgm:pt modelId="{56858CC6-D209-41DC-BE07-260F0BC55967}" type="sibTrans" cxnId="{34CF0E7C-43F1-47C1-A29B-A1EE8CD40F85}">
      <dgm:prSet/>
      <dgm:spPr/>
      <dgm:t>
        <a:bodyPr/>
        <a:lstStyle/>
        <a:p>
          <a:endParaRPr lang="en-US"/>
        </a:p>
      </dgm:t>
    </dgm:pt>
    <dgm:pt modelId="{ED91CC06-3541-42FE-AFC7-EA2B04798E7C}">
      <dgm:prSet/>
      <dgm:spPr/>
      <dgm:t>
        <a:bodyPr/>
        <a:lstStyle/>
        <a:p>
          <a:r>
            <a:rPr lang="en-US" b="1" dirty="0"/>
            <a:t>Green veggies like broccoli, green cabbage, celery, green chilies, lettuce, and kale supply the body with compounds that create enzymes to cleanse the body of toxins.</a:t>
          </a:r>
          <a:endParaRPr lang="en-US" dirty="0"/>
        </a:p>
      </dgm:t>
    </dgm:pt>
    <dgm:pt modelId="{DF2772E5-3C30-402C-8DEC-B5DBF5CBF0F1}" type="parTrans" cxnId="{93AC266C-543A-4B94-87B2-F6A08909DBE8}">
      <dgm:prSet/>
      <dgm:spPr/>
      <dgm:t>
        <a:bodyPr/>
        <a:lstStyle/>
        <a:p>
          <a:endParaRPr lang="en-US"/>
        </a:p>
      </dgm:t>
    </dgm:pt>
    <dgm:pt modelId="{91ED1C5F-B268-47C1-A846-580F2573BABF}" type="sibTrans" cxnId="{93AC266C-543A-4B94-87B2-F6A08909DBE8}">
      <dgm:prSet/>
      <dgm:spPr/>
      <dgm:t>
        <a:bodyPr/>
        <a:lstStyle/>
        <a:p>
          <a:endParaRPr lang="en-US"/>
        </a:p>
      </dgm:t>
    </dgm:pt>
    <dgm:pt modelId="{B6A5544F-324B-4E56-8FAB-F9559D9291C8}">
      <dgm:prSet/>
      <dgm:spPr/>
      <dgm:t>
        <a:bodyPr/>
        <a:lstStyle/>
        <a:p>
          <a:r>
            <a:rPr lang="en-US" b="1"/>
            <a:t>Vegetables are loaded with essential minerals such as magnesium, calcium, sodium, zinc, iron etc.</a:t>
          </a:r>
          <a:endParaRPr lang="en-US"/>
        </a:p>
      </dgm:t>
    </dgm:pt>
    <dgm:pt modelId="{039C79EE-B1F0-4A75-B7FA-3CA110EB347A}" type="parTrans" cxnId="{F22CCAC7-9DE2-4AF9-9AF2-C75A1E13CCEE}">
      <dgm:prSet/>
      <dgm:spPr/>
      <dgm:t>
        <a:bodyPr/>
        <a:lstStyle/>
        <a:p>
          <a:endParaRPr lang="en-US"/>
        </a:p>
      </dgm:t>
    </dgm:pt>
    <dgm:pt modelId="{AFF0A8AE-4FE8-4B66-B340-F7EFBC0300D4}" type="sibTrans" cxnId="{F22CCAC7-9DE2-4AF9-9AF2-C75A1E13CCEE}">
      <dgm:prSet/>
      <dgm:spPr/>
      <dgm:t>
        <a:bodyPr/>
        <a:lstStyle/>
        <a:p>
          <a:endParaRPr lang="en-US"/>
        </a:p>
      </dgm:t>
    </dgm:pt>
    <dgm:pt modelId="{73568A1D-59CC-4064-8115-BB339F092476}">
      <dgm:prSet/>
      <dgm:spPr/>
      <dgm:t>
        <a:bodyPr/>
        <a:lstStyle/>
        <a:p>
          <a:r>
            <a:rPr lang="tr-TR" b="1" dirty="0"/>
            <a:t>W</a:t>
          </a:r>
          <a:r>
            <a:rPr lang="en-US" b="1" dirty="0" err="1"/>
            <a:t>hite-coloured</a:t>
          </a:r>
          <a:r>
            <a:rPr lang="en-US" b="1" dirty="0"/>
            <a:t> vegetables like garlic, cauliflower, </a:t>
          </a:r>
          <a:r>
            <a:rPr lang="en-US" b="1" dirty="0" err="1"/>
            <a:t>etc</a:t>
          </a:r>
          <a:r>
            <a:rPr lang="tr-TR" b="1" dirty="0"/>
            <a:t>.</a:t>
          </a:r>
          <a:r>
            <a:rPr lang="en-US" b="1" dirty="0"/>
            <a:t> to maintain a good hormonal balance in the body.</a:t>
          </a:r>
          <a:endParaRPr lang="en-US" dirty="0"/>
        </a:p>
      </dgm:t>
    </dgm:pt>
    <dgm:pt modelId="{2CA6BFDB-088C-44A8-970E-9C6411F92A93}" type="parTrans" cxnId="{01789B69-561E-4E88-9AC0-07FAB587D234}">
      <dgm:prSet/>
      <dgm:spPr/>
      <dgm:t>
        <a:bodyPr/>
        <a:lstStyle/>
        <a:p>
          <a:endParaRPr lang="en-US"/>
        </a:p>
      </dgm:t>
    </dgm:pt>
    <dgm:pt modelId="{344E975D-DF1C-4419-83BE-EAC3C86EF29D}" type="sibTrans" cxnId="{01789B69-561E-4E88-9AC0-07FAB587D234}">
      <dgm:prSet/>
      <dgm:spPr/>
      <dgm:t>
        <a:bodyPr/>
        <a:lstStyle/>
        <a:p>
          <a:endParaRPr lang="en-US"/>
        </a:p>
      </dgm:t>
    </dgm:pt>
    <dgm:pt modelId="{3DB04D9A-46ED-491A-94D9-DB8498617052}" type="pres">
      <dgm:prSet presAssocID="{83491A45-EE4A-41FB-9536-39BB5DC5EC1B}" presName="linear" presStyleCnt="0">
        <dgm:presLayoutVars>
          <dgm:animLvl val="lvl"/>
          <dgm:resizeHandles val="exact"/>
        </dgm:presLayoutVars>
      </dgm:prSet>
      <dgm:spPr/>
    </dgm:pt>
    <dgm:pt modelId="{543CCEDB-506D-4B51-903A-BD0F28955514}" type="pres">
      <dgm:prSet presAssocID="{D85CB84A-E707-4B68-AFB5-D9C0DD544DC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09B1B6D-3C98-473A-B94F-CF15A407A408}" type="pres">
      <dgm:prSet presAssocID="{56858CC6-D209-41DC-BE07-260F0BC55967}" presName="spacer" presStyleCnt="0"/>
      <dgm:spPr/>
    </dgm:pt>
    <dgm:pt modelId="{DA7686B9-8EA1-4628-B00D-A26D5677DFB8}" type="pres">
      <dgm:prSet presAssocID="{ED91CC06-3541-42FE-AFC7-EA2B04798E7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D3E9582-3820-40F7-A4E6-41D9B0B0A487}" type="pres">
      <dgm:prSet presAssocID="{91ED1C5F-B268-47C1-A846-580F2573BABF}" presName="spacer" presStyleCnt="0"/>
      <dgm:spPr/>
    </dgm:pt>
    <dgm:pt modelId="{A3188840-AB1E-4294-A073-31B9597F7650}" type="pres">
      <dgm:prSet presAssocID="{B6A5544F-324B-4E56-8FAB-F9559D9291C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F14F787C-B2A3-457F-9692-C6985A8B2F81}" type="pres">
      <dgm:prSet presAssocID="{AFF0A8AE-4FE8-4B66-B340-F7EFBC0300D4}" presName="spacer" presStyleCnt="0"/>
      <dgm:spPr/>
    </dgm:pt>
    <dgm:pt modelId="{613569D9-C319-4FB1-B873-1B595EF4B619}" type="pres">
      <dgm:prSet presAssocID="{73568A1D-59CC-4064-8115-BB339F092476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26C1C40-C8D5-40A0-8069-F1821894946D}" type="presOf" srcId="{D85CB84A-E707-4B68-AFB5-D9C0DD544DC7}" destId="{543CCEDB-506D-4B51-903A-BD0F28955514}" srcOrd="0" destOrd="0" presId="urn:microsoft.com/office/officeart/2005/8/layout/vList2"/>
    <dgm:cxn modelId="{6CB82562-E6CC-4C7B-9F24-B1F20478A098}" type="presOf" srcId="{ED91CC06-3541-42FE-AFC7-EA2B04798E7C}" destId="{DA7686B9-8EA1-4628-B00D-A26D5677DFB8}" srcOrd="0" destOrd="0" presId="urn:microsoft.com/office/officeart/2005/8/layout/vList2"/>
    <dgm:cxn modelId="{01789B69-561E-4E88-9AC0-07FAB587D234}" srcId="{83491A45-EE4A-41FB-9536-39BB5DC5EC1B}" destId="{73568A1D-59CC-4064-8115-BB339F092476}" srcOrd="3" destOrd="0" parTransId="{2CA6BFDB-088C-44A8-970E-9C6411F92A93}" sibTransId="{344E975D-DF1C-4419-83BE-EAC3C86EF29D}"/>
    <dgm:cxn modelId="{93AC266C-543A-4B94-87B2-F6A08909DBE8}" srcId="{83491A45-EE4A-41FB-9536-39BB5DC5EC1B}" destId="{ED91CC06-3541-42FE-AFC7-EA2B04798E7C}" srcOrd="1" destOrd="0" parTransId="{DF2772E5-3C30-402C-8DEC-B5DBF5CBF0F1}" sibTransId="{91ED1C5F-B268-47C1-A846-580F2573BABF}"/>
    <dgm:cxn modelId="{F385FC4D-2A1F-4FD6-98C7-4BED7FEBA5FB}" type="presOf" srcId="{83491A45-EE4A-41FB-9536-39BB5DC5EC1B}" destId="{3DB04D9A-46ED-491A-94D9-DB8498617052}" srcOrd="0" destOrd="0" presId="urn:microsoft.com/office/officeart/2005/8/layout/vList2"/>
    <dgm:cxn modelId="{34CF0E7C-43F1-47C1-A29B-A1EE8CD40F85}" srcId="{83491A45-EE4A-41FB-9536-39BB5DC5EC1B}" destId="{D85CB84A-E707-4B68-AFB5-D9C0DD544DC7}" srcOrd="0" destOrd="0" parTransId="{E07F1723-4FDF-4803-8721-CFFD3D0E501F}" sibTransId="{56858CC6-D209-41DC-BE07-260F0BC55967}"/>
    <dgm:cxn modelId="{5ABEF5C0-2B4B-4AF7-98F3-BB07D3F19957}" type="presOf" srcId="{73568A1D-59CC-4064-8115-BB339F092476}" destId="{613569D9-C319-4FB1-B873-1B595EF4B619}" srcOrd="0" destOrd="0" presId="urn:microsoft.com/office/officeart/2005/8/layout/vList2"/>
    <dgm:cxn modelId="{F22CCAC7-9DE2-4AF9-9AF2-C75A1E13CCEE}" srcId="{83491A45-EE4A-41FB-9536-39BB5DC5EC1B}" destId="{B6A5544F-324B-4E56-8FAB-F9559D9291C8}" srcOrd="2" destOrd="0" parTransId="{039C79EE-B1F0-4A75-B7FA-3CA110EB347A}" sibTransId="{AFF0A8AE-4FE8-4B66-B340-F7EFBC0300D4}"/>
    <dgm:cxn modelId="{11CCF4E6-E767-4EB8-B9C8-29488B88BA71}" type="presOf" srcId="{B6A5544F-324B-4E56-8FAB-F9559D9291C8}" destId="{A3188840-AB1E-4294-A073-31B9597F7650}" srcOrd="0" destOrd="0" presId="urn:microsoft.com/office/officeart/2005/8/layout/vList2"/>
    <dgm:cxn modelId="{160383B0-901E-44ED-929C-F682509B0395}" type="presParOf" srcId="{3DB04D9A-46ED-491A-94D9-DB8498617052}" destId="{543CCEDB-506D-4B51-903A-BD0F28955514}" srcOrd="0" destOrd="0" presId="urn:microsoft.com/office/officeart/2005/8/layout/vList2"/>
    <dgm:cxn modelId="{CF7A582A-42C4-4D0C-9E74-F009F0C82EB8}" type="presParOf" srcId="{3DB04D9A-46ED-491A-94D9-DB8498617052}" destId="{909B1B6D-3C98-473A-B94F-CF15A407A408}" srcOrd="1" destOrd="0" presId="urn:microsoft.com/office/officeart/2005/8/layout/vList2"/>
    <dgm:cxn modelId="{7A79E0A4-7941-4326-B05F-5B188DBA3FAA}" type="presParOf" srcId="{3DB04D9A-46ED-491A-94D9-DB8498617052}" destId="{DA7686B9-8EA1-4628-B00D-A26D5677DFB8}" srcOrd="2" destOrd="0" presId="urn:microsoft.com/office/officeart/2005/8/layout/vList2"/>
    <dgm:cxn modelId="{1DE9F13E-04AC-4BD0-86F0-83622AFB3F9B}" type="presParOf" srcId="{3DB04D9A-46ED-491A-94D9-DB8498617052}" destId="{CD3E9582-3820-40F7-A4E6-41D9B0B0A487}" srcOrd="3" destOrd="0" presId="urn:microsoft.com/office/officeart/2005/8/layout/vList2"/>
    <dgm:cxn modelId="{28CA2841-7D21-4509-A664-9FB6F9B9AAAE}" type="presParOf" srcId="{3DB04D9A-46ED-491A-94D9-DB8498617052}" destId="{A3188840-AB1E-4294-A073-31B9597F7650}" srcOrd="4" destOrd="0" presId="urn:microsoft.com/office/officeart/2005/8/layout/vList2"/>
    <dgm:cxn modelId="{85FCA55E-8B0E-4D31-9824-882AD431A2BF}" type="presParOf" srcId="{3DB04D9A-46ED-491A-94D9-DB8498617052}" destId="{F14F787C-B2A3-457F-9692-C6985A8B2F81}" srcOrd="5" destOrd="0" presId="urn:microsoft.com/office/officeart/2005/8/layout/vList2"/>
    <dgm:cxn modelId="{1672C781-3179-4C06-98A6-1E004E38BA3C}" type="presParOf" srcId="{3DB04D9A-46ED-491A-94D9-DB8498617052}" destId="{613569D9-C319-4FB1-B873-1B595EF4B61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C52EC0-B21B-4E3A-BCC5-39FA73DFA1C8}">
      <dsp:nvSpPr>
        <dsp:cNvPr id="0" name=""/>
        <dsp:cNvSpPr/>
      </dsp:nvSpPr>
      <dsp:spPr>
        <a:xfrm>
          <a:off x="0" y="5567"/>
          <a:ext cx="6832212" cy="99312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Red fruits help keep your heart strong.</a:t>
          </a:r>
          <a:endParaRPr lang="en-US" sz="2500" kern="1200"/>
        </a:p>
      </dsp:txBody>
      <dsp:txXfrm>
        <a:off x="48481" y="54048"/>
        <a:ext cx="6735250" cy="896166"/>
      </dsp:txXfrm>
    </dsp:sp>
    <dsp:sp modelId="{AD3F536E-C0AC-4AD2-9218-332B0302452B}">
      <dsp:nvSpPr>
        <dsp:cNvPr id="0" name=""/>
        <dsp:cNvSpPr/>
      </dsp:nvSpPr>
      <dsp:spPr>
        <a:xfrm>
          <a:off x="0" y="1070696"/>
          <a:ext cx="6832212" cy="993128"/>
        </a:xfrm>
        <a:prstGeom prst="roundRect">
          <a:avLst/>
        </a:prstGeom>
        <a:gradFill rotWithShape="0">
          <a:gsLst>
            <a:gs pos="0">
              <a:schemeClr val="accent2">
                <a:hueOff val="113291"/>
                <a:satOff val="-11998"/>
                <a:lumOff val="-294"/>
                <a:alphaOff val="0"/>
                <a:tint val="96000"/>
                <a:lumMod val="104000"/>
              </a:schemeClr>
            </a:gs>
            <a:gs pos="100000">
              <a:schemeClr val="accent2">
                <a:hueOff val="113291"/>
                <a:satOff val="-11998"/>
                <a:lumOff val="-294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Yellow fruits help keep you from getting sick.</a:t>
          </a:r>
          <a:endParaRPr lang="en-US" sz="2500" kern="1200"/>
        </a:p>
      </dsp:txBody>
      <dsp:txXfrm>
        <a:off x="48481" y="1119177"/>
        <a:ext cx="6735250" cy="896166"/>
      </dsp:txXfrm>
    </dsp:sp>
    <dsp:sp modelId="{447EF30F-B4CF-4B96-9DEE-A3DC93E2AD48}">
      <dsp:nvSpPr>
        <dsp:cNvPr id="0" name=""/>
        <dsp:cNvSpPr/>
      </dsp:nvSpPr>
      <dsp:spPr>
        <a:xfrm>
          <a:off x="0" y="2135825"/>
          <a:ext cx="6832212" cy="993128"/>
        </a:xfrm>
        <a:prstGeom prst="roundRect">
          <a:avLst/>
        </a:prstGeom>
        <a:gradFill rotWithShape="0">
          <a:gsLst>
            <a:gs pos="0">
              <a:schemeClr val="accent2">
                <a:hueOff val="226582"/>
                <a:satOff val="-23996"/>
                <a:lumOff val="-588"/>
                <a:alphaOff val="0"/>
                <a:tint val="96000"/>
                <a:lumMod val="104000"/>
              </a:schemeClr>
            </a:gs>
            <a:gs pos="100000">
              <a:schemeClr val="accent2">
                <a:hueOff val="226582"/>
                <a:satOff val="-23996"/>
                <a:lumOff val="-588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Green fruits help make your bones and teeth strong.</a:t>
          </a:r>
          <a:endParaRPr lang="en-US" sz="2500" kern="1200"/>
        </a:p>
      </dsp:txBody>
      <dsp:txXfrm>
        <a:off x="48481" y="2184306"/>
        <a:ext cx="6735250" cy="896166"/>
      </dsp:txXfrm>
    </dsp:sp>
    <dsp:sp modelId="{4E9B975E-38EA-42A2-B2E5-713E744686C2}">
      <dsp:nvSpPr>
        <dsp:cNvPr id="0" name=""/>
        <dsp:cNvSpPr/>
      </dsp:nvSpPr>
      <dsp:spPr>
        <a:xfrm>
          <a:off x="0" y="3200953"/>
          <a:ext cx="6832212" cy="993128"/>
        </a:xfrm>
        <a:prstGeom prst="roundRect">
          <a:avLst/>
        </a:prstGeom>
        <a:gradFill rotWithShape="0">
          <a:gsLst>
            <a:gs pos="0">
              <a:schemeClr val="accent2">
                <a:hueOff val="339874"/>
                <a:satOff val="-35995"/>
                <a:lumOff val="-882"/>
                <a:alphaOff val="0"/>
                <a:tint val="96000"/>
                <a:lumMod val="104000"/>
              </a:schemeClr>
            </a:gs>
            <a:gs pos="100000">
              <a:schemeClr val="accent2">
                <a:hueOff val="339874"/>
                <a:satOff val="-35995"/>
                <a:lumOff val="-882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500" b="1" kern="1200"/>
            <a:t>Orange fruits help keep your eyes healthy.</a:t>
          </a:r>
          <a:endParaRPr lang="en-US" sz="2500" kern="1200"/>
        </a:p>
      </dsp:txBody>
      <dsp:txXfrm>
        <a:off x="48481" y="3249434"/>
        <a:ext cx="6735250" cy="896166"/>
      </dsp:txXfrm>
    </dsp:sp>
    <dsp:sp modelId="{4B0023A0-FA10-455F-A676-6A89B80774CA}">
      <dsp:nvSpPr>
        <dsp:cNvPr id="0" name=""/>
        <dsp:cNvSpPr/>
      </dsp:nvSpPr>
      <dsp:spPr>
        <a:xfrm>
          <a:off x="0" y="4266082"/>
          <a:ext cx="6832212" cy="993128"/>
        </a:xfrm>
        <a:prstGeom prst="roundRect">
          <a:avLst/>
        </a:prstGeom>
        <a:gradFill rotWithShape="0">
          <a:gsLst>
            <a:gs pos="0">
              <a:schemeClr val="accent2">
                <a:hueOff val="453165"/>
                <a:satOff val="-47993"/>
                <a:lumOff val="-1176"/>
                <a:alphaOff val="0"/>
                <a:tint val="96000"/>
                <a:lumMod val="104000"/>
              </a:schemeClr>
            </a:gs>
            <a:gs pos="100000">
              <a:schemeClr val="accent2">
                <a:hueOff val="453165"/>
                <a:satOff val="-47993"/>
                <a:lumOff val="-117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Blue and purple fruits help your memory</a:t>
          </a:r>
          <a:r>
            <a:rPr lang="tr-TR" sz="2500" b="1" kern="1200"/>
            <a:t>.</a:t>
          </a:r>
          <a:endParaRPr lang="en-US" sz="2500" kern="1200"/>
        </a:p>
      </dsp:txBody>
      <dsp:txXfrm>
        <a:off x="48481" y="4314563"/>
        <a:ext cx="6735250" cy="8961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3CCEDB-506D-4B51-903A-BD0F28955514}">
      <dsp:nvSpPr>
        <dsp:cNvPr id="0" name=""/>
        <dsp:cNvSpPr/>
      </dsp:nvSpPr>
      <dsp:spPr>
        <a:xfrm>
          <a:off x="0" y="540766"/>
          <a:ext cx="6832212" cy="100693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Deep red, blue and purple vegetables have antioxidants that are essential to keep the brain and the heart healthy</a:t>
          </a:r>
          <a:endParaRPr lang="en-US" sz="1800" kern="1200"/>
        </a:p>
      </dsp:txBody>
      <dsp:txXfrm>
        <a:off x="49154" y="589920"/>
        <a:ext cx="6733904" cy="908623"/>
      </dsp:txXfrm>
    </dsp:sp>
    <dsp:sp modelId="{DA7686B9-8EA1-4628-B00D-A26D5677DFB8}">
      <dsp:nvSpPr>
        <dsp:cNvPr id="0" name=""/>
        <dsp:cNvSpPr/>
      </dsp:nvSpPr>
      <dsp:spPr>
        <a:xfrm>
          <a:off x="0" y="1599538"/>
          <a:ext cx="6832212" cy="1006931"/>
        </a:xfrm>
        <a:prstGeom prst="roundRect">
          <a:avLst/>
        </a:prstGeom>
        <a:gradFill rotWithShape="0">
          <a:gsLst>
            <a:gs pos="0">
              <a:schemeClr val="accent2">
                <a:hueOff val="151055"/>
                <a:satOff val="-15998"/>
                <a:lumOff val="-392"/>
                <a:alphaOff val="0"/>
                <a:tint val="96000"/>
                <a:lumMod val="104000"/>
              </a:schemeClr>
            </a:gs>
            <a:gs pos="100000">
              <a:schemeClr val="accent2">
                <a:hueOff val="151055"/>
                <a:satOff val="-15998"/>
                <a:lumOff val="-392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Green veggies like broccoli, green cabbage, celery, green chilies, lettuce, and kale supply the body with compounds that create enzymes to cleanse the body of toxins.</a:t>
          </a:r>
          <a:endParaRPr lang="en-US" sz="1800" kern="1200" dirty="0"/>
        </a:p>
      </dsp:txBody>
      <dsp:txXfrm>
        <a:off x="49154" y="1648692"/>
        <a:ext cx="6733904" cy="908623"/>
      </dsp:txXfrm>
    </dsp:sp>
    <dsp:sp modelId="{A3188840-AB1E-4294-A073-31B9597F7650}">
      <dsp:nvSpPr>
        <dsp:cNvPr id="0" name=""/>
        <dsp:cNvSpPr/>
      </dsp:nvSpPr>
      <dsp:spPr>
        <a:xfrm>
          <a:off x="0" y="2658309"/>
          <a:ext cx="6832212" cy="1006931"/>
        </a:xfrm>
        <a:prstGeom prst="roundRect">
          <a:avLst/>
        </a:prstGeom>
        <a:gradFill rotWithShape="0">
          <a:gsLst>
            <a:gs pos="0">
              <a:schemeClr val="accent2">
                <a:hueOff val="302110"/>
                <a:satOff val="-31995"/>
                <a:lumOff val="-784"/>
                <a:alphaOff val="0"/>
                <a:tint val="96000"/>
                <a:lumMod val="104000"/>
              </a:schemeClr>
            </a:gs>
            <a:gs pos="100000">
              <a:schemeClr val="accent2">
                <a:hueOff val="302110"/>
                <a:satOff val="-31995"/>
                <a:lumOff val="-784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Vegetables are loaded with essential minerals such as magnesium, calcium, sodium, zinc, iron etc.</a:t>
          </a:r>
          <a:endParaRPr lang="en-US" sz="1800" kern="1200"/>
        </a:p>
      </dsp:txBody>
      <dsp:txXfrm>
        <a:off x="49154" y="2707463"/>
        <a:ext cx="6733904" cy="908623"/>
      </dsp:txXfrm>
    </dsp:sp>
    <dsp:sp modelId="{613569D9-C319-4FB1-B873-1B595EF4B619}">
      <dsp:nvSpPr>
        <dsp:cNvPr id="0" name=""/>
        <dsp:cNvSpPr/>
      </dsp:nvSpPr>
      <dsp:spPr>
        <a:xfrm>
          <a:off x="0" y="3717080"/>
          <a:ext cx="6832212" cy="1006931"/>
        </a:xfrm>
        <a:prstGeom prst="roundRect">
          <a:avLst/>
        </a:prstGeom>
        <a:gradFill rotWithShape="0">
          <a:gsLst>
            <a:gs pos="0">
              <a:schemeClr val="accent2">
                <a:hueOff val="453165"/>
                <a:satOff val="-47993"/>
                <a:lumOff val="-1176"/>
                <a:alphaOff val="0"/>
                <a:tint val="96000"/>
                <a:lumMod val="104000"/>
              </a:schemeClr>
            </a:gs>
            <a:gs pos="100000">
              <a:schemeClr val="accent2">
                <a:hueOff val="453165"/>
                <a:satOff val="-47993"/>
                <a:lumOff val="-117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1800" b="1" kern="1200" dirty="0"/>
            <a:t>W</a:t>
          </a:r>
          <a:r>
            <a:rPr lang="en-US" sz="1800" b="1" kern="1200" dirty="0" err="1"/>
            <a:t>hite-coloured</a:t>
          </a:r>
          <a:r>
            <a:rPr lang="en-US" sz="1800" b="1" kern="1200" dirty="0"/>
            <a:t> vegetables like garlic, cauliflower, </a:t>
          </a:r>
          <a:r>
            <a:rPr lang="en-US" sz="1800" b="1" kern="1200" dirty="0" err="1"/>
            <a:t>etc</a:t>
          </a:r>
          <a:r>
            <a:rPr lang="tr-TR" sz="1800" b="1" kern="1200" dirty="0"/>
            <a:t>.</a:t>
          </a:r>
          <a:r>
            <a:rPr lang="en-US" sz="1800" b="1" kern="1200" dirty="0"/>
            <a:t> to maintain a good hormonal balance in the body.</a:t>
          </a:r>
          <a:endParaRPr lang="en-US" sz="1800" kern="1200" dirty="0"/>
        </a:p>
      </dsp:txBody>
      <dsp:txXfrm>
        <a:off x="49154" y="3766234"/>
        <a:ext cx="6733904" cy="9086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4209F-F652-4DB7-BE87-45DA0A57FAD7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6216E65-D64D-4750-A113-3EBDD52032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9837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4209F-F652-4DB7-BE87-45DA0A57FAD7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216E65-D64D-4750-A113-3EBDD52032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7627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4209F-F652-4DB7-BE87-45DA0A57FAD7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216E65-D64D-4750-A113-3EBDD5203205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3686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4209F-F652-4DB7-BE87-45DA0A57FAD7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216E65-D64D-4750-A113-3EBDD52032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1505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4209F-F652-4DB7-BE87-45DA0A57FAD7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216E65-D64D-4750-A113-3EBDD5203205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7817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4209F-F652-4DB7-BE87-45DA0A57FAD7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216E65-D64D-4750-A113-3EBDD52032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7107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4209F-F652-4DB7-BE87-45DA0A57FAD7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6E65-D64D-4750-A113-3EBDD52032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125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4209F-F652-4DB7-BE87-45DA0A57FAD7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6E65-D64D-4750-A113-3EBDD52032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0252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4209F-F652-4DB7-BE87-45DA0A57FAD7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6E65-D64D-4750-A113-3EBDD52032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055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4209F-F652-4DB7-BE87-45DA0A57FAD7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216E65-D64D-4750-A113-3EBDD52032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653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4209F-F652-4DB7-BE87-45DA0A57FAD7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6216E65-D64D-4750-A113-3EBDD52032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5445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4209F-F652-4DB7-BE87-45DA0A57FAD7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6216E65-D64D-4750-A113-3EBDD52032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0317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4209F-F652-4DB7-BE87-45DA0A57FAD7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6E65-D64D-4750-A113-3EBDD52032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605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4209F-F652-4DB7-BE87-45DA0A57FAD7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6E65-D64D-4750-A113-3EBDD52032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56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4209F-F652-4DB7-BE87-45DA0A57FAD7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16E65-D64D-4750-A113-3EBDD52032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5870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4209F-F652-4DB7-BE87-45DA0A57FAD7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216E65-D64D-4750-A113-3EBDD52032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685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4209F-F652-4DB7-BE87-45DA0A57FAD7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6216E65-D64D-4750-A113-3EBDD52032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67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10">
            <a:extLst>
              <a:ext uri="{FF2B5EF4-FFF2-40B4-BE49-F238E27FC236}">
                <a16:creationId xmlns:a16="http://schemas.microsoft.com/office/drawing/2014/main" id="{A692209D-B607-46C3-8560-07AF72291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94874638-CF15-4908-BC4B-4908744D0B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4639734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Unvan 1">
            <a:extLst>
              <a:ext uri="{FF2B5EF4-FFF2-40B4-BE49-F238E27FC236}">
                <a16:creationId xmlns:a16="http://schemas.microsoft.com/office/drawing/2014/main" id="{C2A7AB55-DB9E-4E9B-A720-54ECC667B2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279" y="967417"/>
            <a:ext cx="3778870" cy="3943250"/>
          </a:xfrm>
        </p:spPr>
        <p:txBody>
          <a:bodyPr>
            <a:normAutofit/>
          </a:bodyPr>
          <a:lstStyle/>
          <a:p>
            <a:r>
              <a:rPr lang="tr-TR" sz="4000" b="1">
                <a:solidFill>
                  <a:srgbClr val="FEFFFF"/>
                </a:solidFill>
              </a:rPr>
              <a:t>Fruit and vegetable facts</a:t>
            </a:r>
          </a:p>
        </p:txBody>
      </p:sp>
      <p:sp>
        <p:nvSpPr>
          <p:cNvPr id="15" name="Freeform 5">
            <a:extLst>
              <a:ext uri="{FF2B5EF4-FFF2-40B4-BE49-F238E27FC236}">
                <a16:creationId xmlns:a16="http://schemas.microsoft.com/office/drawing/2014/main" id="{5F1B8348-CD6E-4561-A704-C232D9A2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5404022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4D4EF4F-8240-47AE-870C-9423FF082E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43011" y="967417"/>
            <a:ext cx="4930468" cy="4930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25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D3BF054-CC2E-4912-89E9-33642EB56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619125"/>
            <a:ext cx="8915400" cy="5292097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Celery 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tr-T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low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calories but contains 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itamin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itamin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C, </a:t>
            </a:r>
            <a:r>
              <a:rPr lang="tr-T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potassium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calcium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vitamin K.    </a:t>
            </a:r>
          </a:p>
          <a:p>
            <a:pPr marL="0" indent="0">
              <a:buNone/>
            </a:pP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Dates are high in </a:t>
            </a:r>
            <a:r>
              <a:rPr lang="tr-T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magnesium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otassium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iber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Dark green vegetables include more vitamin C than light green color vegetables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9015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3F4C104D-5F30-4811-9376-566B26E4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815E34B-5D02-4E01-A936-E8E1C0AB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C36329-D237-4231-A07E-05D502DEC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3650278" cy="3759253"/>
          </a:xfrm>
        </p:spPr>
        <p:txBody>
          <a:bodyPr>
            <a:normAutofit fontScale="92500" lnSpcReduction="10000"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Kiwi contains twice as much Vitamin C as an orange</a:t>
            </a: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Dried fruits contain more calories than fresh fruits</a:t>
            </a: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half-cup of figs has as much calcium as a half-cup of milk.</a:t>
            </a: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berry contains nutrients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that are good for eyes.</a:t>
            </a: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Prune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juice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dried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fruits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rich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iron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choices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vegans</a:t>
            </a:r>
            <a:r>
              <a:rPr lang="tr-TR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Freeform 11">
            <a:extLst>
              <a:ext uri="{FF2B5EF4-FFF2-40B4-BE49-F238E27FC236}">
                <a16:creationId xmlns:a16="http://schemas.microsoft.com/office/drawing/2014/main" id="{7DE3414B-B032-4710-A468-D3285E38C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nvan 1">
            <a:extLst>
              <a:ext uri="{FF2B5EF4-FFF2-40B4-BE49-F238E27FC236}">
                <a16:creationId xmlns:a16="http://schemas.microsoft.com/office/drawing/2014/main" id="{E24DD09A-25D1-4221-9D9D-661B345A9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>
            <a:normAutofit/>
          </a:bodyPr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FRUIT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FACTS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7F216232-B508-4DE9-B378-F8F72B8E68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19543" y="2495550"/>
            <a:ext cx="6953577" cy="3295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7171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Unvan 1">
            <a:extLst>
              <a:ext uri="{FF2B5EF4-FFF2-40B4-BE49-F238E27FC236}">
                <a16:creationId xmlns:a16="http://schemas.microsoft.com/office/drawing/2014/main" id="{8C6CA7C9-A2A4-4774-9306-44630BEFA4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1353785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5610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80" name="Rectangle 74">
            <a:extLst>
              <a:ext uri="{FF2B5EF4-FFF2-40B4-BE49-F238E27FC236}">
                <a16:creationId xmlns:a16="http://schemas.microsoft.com/office/drawing/2014/main" id="{1A44C337-3893-4B29-A265-B1329150B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620" y="-1"/>
            <a:ext cx="1220724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81E0B358-1267-4844-8B3D-B7A279B41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36169" y="228600"/>
            <a:ext cx="2851523" cy="6638625"/>
            <a:chOff x="2487613" y="285750"/>
            <a:chExt cx="2428875" cy="5654676"/>
          </a:xfrm>
        </p:grpSpPr>
        <p:sp>
          <p:nvSpPr>
            <p:cNvPr id="78" name="Freeform 11">
              <a:extLst>
                <a:ext uri="{FF2B5EF4-FFF2-40B4-BE49-F238E27FC236}">
                  <a16:creationId xmlns:a16="http://schemas.microsoft.com/office/drawing/2014/main" id="{B24AA06A-F1A5-4BB3-9486-9AE7A53B3F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9" name="Freeform 12">
              <a:extLst>
                <a:ext uri="{FF2B5EF4-FFF2-40B4-BE49-F238E27FC236}">
                  <a16:creationId xmlns:a16="http://schemas.microsoft.com/office/drawing/2014/main" id="{BDF97590-C600-44CB-9303-4A3679F516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0" name="Freeform 13">
              <a:extLst>
                <a:ext uri="{FF2B5EF4-FFF2-40B4-BE49-F238E27FC236}">
                  <a16:creationId xmlns:a16="http://schemas.microsoft.com/office/drawing/2014/main" id="{A9BBE156-3FFA-4DC4-8468-35BD28DDC6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1" name="Freeform 14">
              <a:extLst>
                <a:ext uri="{FF2B5EF4-FFF2-40B4-BE49-F238E27FC236}">
                  <a16:creationId xmlns:a16="http://schemas.microsoft.com/office/drawing/2014/main" id="{F7960DE5-3810-4B1E-B1E2-3BAFEA91E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2" name="Freeform 15">
              <a:extLst>
                <a:ext uri="{FF2B5EF4-FFF2-40B4-BE49-F238E27FC236}">
                  <a16:creationId xmlns:a16="http://schemas.microsoft.com/office/drawing/2014/main" id="{359E957C-CE11-446F-8AA7-B3E98390B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3" name="Freeform 16">
              <a:extLst>
                <a:ext uri="{FF2B5EF4-FFF2-40B4-BE49-F238E27FC236}">
                  <a16:creationId xmlns:a16="http://schemas.microsoft.com/office/drawing/2014/main" id="{A3E9FE34-CA9E-4443-BEBF-D1B9A1C6C2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4" name="Freeform 17">
              <a:extLst>
                <a:ext uri="{FF2B5EF4-FFF2-40B4-BE49-F238E27FC236}">
                  <a16:creationId xmlns:a16="http://schemas.microsoft.com/office/drawing/2014/main" id="{4F39D814-8A48-4509-BDEB-826F1065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5" name="Freeform 18">
              <a:extLst>
                <a:ext uri="{FF2B5EF4-FFF2-40B4-BE49-F238E27FC236}">
                  <a16:creationId xmlns:a16="http://schemas.microsoft.com/office/drawing/2014/main" id="{8C6D08C0-8C49-4B87-9CF4-A1F08714FA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6" name="Freeform 19">
              <a:extLst>
                <a:ext uri="{FF2B5EF4-FFF2-40B4-BE49-F238E27FC236}">
                  <a16:creationId xmlns:a16="http://schemas.microsoft.com/office/drawing/2014/main" id="{308C612B-4C0D-4863-B9CD-F86ABAA1B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7" name="Freeform 20">
              <a:extLst>
                <a:ext uri="{FF2B5EF4-FFF2-40B4-BE49-F238E27FC236}">
                  <a16:creationId xmlns:a16="http://schemas.microsoft.com/office/drawing/2014/main" id="{600B1EC8-1B55-4390-A183-C33B5E227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8" name="Freeform 21">
              <a:extLst>
                <a:ext uri="{FF2B5EF4-FFF2-40B4-BE49-F238E27FC236}">
                  <a16:creationId xmlns:a16="http://schemas.microsoft.com/office/drawing/2014/main" id="{1790A225-91E1-4BE5-A801-5F1E32721C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89" name="Freeform 22">
              <a:extLst>
                <a:ext uri="{FF2B5EF4-FFF2-40B4-BE49-F238E27FC236}">
                  <a16:creationId xmlns:a16="http://schemas.microsoft.com/office/drawing/2014/main" id="{DFFC46A2-6BBF-47FD-BC17-5EE1DF7CB9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AF44CA9C-80E8-44E1-A79C-D6EBFC73BC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77117" y="-786"/>
            <a:ext cx="2356675" cy="6854040"/>
            <a:chOff x="6627813" y="194833"/>
            <a:chExt cx="1952625" cy="5678918"/>
          </a:xfrm>
        </p:grpSpPr>
        <p:sp>
          <p:nvSpPr>
            <p:cNvPr id="92" name="Freeform 27">
              <a:extLst>
                <a:ext uri="{FF2B5EF4-FFF2-40B4-BE49-F238E27FC236}">
                  <a16:creationId xmlns:a16="http://schemas.microsoft.com/office/drawing/2014/main" id="{8CB9417F-98D9-4998-B00B-A5932E4C7D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3" name="Freeform 28">
              <a:extLst>
                <a:ext uri="{FF2B5EF4-FFF2-40B4-BE49-F238E27FC236}">
                  <a16:creationId xmlns:a16="http://schemas.microsoft.com/office/drawing/2014/main" id="{FA79AA3D-583E-4A1E-AF7E-CBD980F59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4" name="Freeform 29">
              <a:extLst>
                <a:ext uri="{FF2B5EF4-FFF2-40B4-BE49-F238E27FC236}">
                  <a16:creationId xmlns:a16="http://schemas.microsoft.com/office/drawing/2014/main" id="{D80C9F17-A6B2-4A12-BC77-F84264A669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5" name="Freeform 30">
              <a:extLst>
                <a:ext uri="{FF2B5EF4-FFF2-40B4-BE49-F238E27FC236}">
                  <a16:creationId xmlns:a16="http://schemas.microsoft.com/office/drawing/2014/main" id="{949C9A53-ED97-44CE-BDD5-ED24892116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6" name="Freeform 31">
              <a:extLst>
                <a:ext uri="{FF2B5EF4-FFF2-40B4-BE49-F238E27FC236}">
                  <a16:creationId xmlns:a16="http://schemas.microsoft.com/office/drawing/2014/main" id="{0F9FDAE7-225B-4072-8907-6EAA06174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7" name="Freeform 32">
              <a:extLst>
                <a:ext uri="{FF2B5EF4-FFF2-40B4-BE49-F238E27FC236}">
                  <a16:creationId xmlns:a16="http://schemas.microsoft.com/office/drawing/2014/main" id="{9D49818B-8EA3-4B41-9783-EFE0C618C3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8" name="Freeform 33">
              <a:extLst>
                <a:ext uri="{FF2B5EF4-FFF2-40B4-BE49-F238E27FC236}">
                  <a16:creationId xmlns:a16="http://schemas.microsoft.com/office/drawing/2014/main" id="{01903E65-D822-4457-B0A5-2F41682241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99" name="Freeform 34">
              <a:extLst>
                <a:ext uri="{FF2B5EF4-FFF2-40B4-BE49-F238E27FC236}">
                  <a16:creationId xmlns:a16="http://schemas.microsoft.com/office/drawing/2014/main" id="{A5CF9DAB-75BF-43D9-B1E7-817D1FAA00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0" name="Freeform 35">
              <a:extLst>
                <a:ext uri="{FF2B5EF4-FFF2-40B4-BE49-F238E27FC236}">
                  <a16:creationId xmlns:a16="http://schemas.microsoft.com/office/drawing/2014/main" id="{BB22916D-4BCF-4A4C-8714-A2564D34C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1" name="Freeform 36">
              <a:extLst>
                <a:ext uri="{FF2B5EF4-FFF2-40B4-BE49-F238E27FC236}">
                  <a16:creationId xmlns:a16="http://schemas.microsoft.com/office/drawing/2014/main" id="{4CD9F734-569E-44E7-BD53-6214E0F18C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2" name="Freeform 37">
              <a:extLst>
                <a:ext uri="{FF2B5EF4-FFF2-40B4-BE49-F238E27FC236}">
                  <a16:creationId xmlns:a16="http://schemas.microsoft.com/office/drawing/2014/main" id="{7A5DAACB-2F42-40C8-BF6A-75B79299F9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03" name="Freeform 38">
              <a:extLst>
                <a:ext uri="{FF2B5EF4-FFF2-40B4-BE49-F238E27FC236}">
                  <a16:creationId xmlns:a16="http://schemas.microsoft.com/office/drawing/2014/main" id="{AD78E0F9-8568-4672-A22F-4ED5B1A96F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105" name="Rectangle 104">
            <a:extLst>
              <a:ext uri="{FF2B5EF4-FFF2-40B4-BE49-F238E27FC236}">
                <a16:creationId xmlns:a16="http://schemas.microsoft.com/office/drawing/2014/main" id="{AA5CD610-ED7C-4CED-A9A1-174432C88A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5704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7" name="Freeform 11">
            <a:extLst>
              <a:ext uri="{FF2B5EF4-FFF2-40B4-BE49-F238E27FC236}">
                <a16:creationId xmlns:a16="http://schemas.microsoft.com/office/drawing/2014/main" id="{0C4379BF-8C7A-480A-BC36-DA55D92A93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4645704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pic>
        <p:nvPicPr>
          <p:cNvPr id="3078" name="Picture 6" descr="vegetables for kids ile ilgili gÃ¶rsel sonucu">
            <a:extLst>
              <a:ext uri="{FF2B5EF4-FFF2-40B4-BE49-F238E27FC236}">
                <a16:creationId xmlns:a16="http://schemas.microsoft.com/office/drawing/2014/main" id="{655C9D02-8A7C-4FAA-B996-179FA0388D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58" r="30729"/>
          <a:stretch/>
        </p:blipFill>
        <p:spPr bwMode="auto">
          <a:xfrm>
            <a:off x="-1555" y="1731"/>
            <a:ext cx="467109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6F324AA-3AED-4A22-A8BC-86208D1C1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8191" y="2133600"/>
            <a:ext cx="5066419" cy="3777622"/>
          </a:xfrm>
        </p:spPr>
        <p:txBody>
          <a:bodyPr>
            <a:normAutofit fontScale="92500" lnSpcReduction="20000"/>
          </a:bodyPr>
          <a:lstStyle/>
          <a:p>
            <a:r>
              <a:rPr lang="tr-TR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Tomatoes</a:t>
            </a:r>
            <a:r>
              <a:rPr lang="tr-TR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rich</a:t>
            </a:r>
            <a:r>
              <a:rPr lang="tr-TR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vitamin C.</a:t>
            </a:r>
          </a:p>
          <a:p>
            <a:endParaRPr lang="tr-TR"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Carrots</a:t>
            </a:r>
            <a:r>
              <a:rPr lang="tr-TR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improve</a:t>
            </a:r>
            <a:r>
              <a:rPr lang="tr-TR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tr-TR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eyesight</a:t>
            </a:r>
            <a:r>
              <a:rPr lang="tr-TR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Leafy</a:t>
            </a:r>
            <a:r>
              <a:rPr lang="tr-TR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greens</a:t>
            </a:r>
            <a:r>
              <a:rPr lang="tr-TR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broccoli</a:t>
            </a:r>
            <a:r>
              <a:rPr lang="tr-TR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spinach</a:t>
            </a:r>
            <a:r>
              <a:rPr lang="tr-TR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kale, </a:t>
            </a:r>
            <a:r>
              <a:rPr lang="tr-TR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collard</a:t>
            </a:r>
            <a:r>
              <a:rPr lang="tr-TR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tr-TR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tr-TR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potatoes</a:t>
            </a:r>
            <a:r>
              <a:rPr lang="tr-TR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mushrooms</a:t>
            </a:r>
            <a:r>
              <a:rPr lang="tr-TR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rich</a:t>
            </a:r>
            <a:r>
              <a:rPr lang="tr-TR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Iron</a:t>
            </a:r>
            <a:r>
              <a:rPr lang="tr-TR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tr-TR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choices</a:t>
            </a:r>
            <a:r>
              <a:rPr lang="tr-TR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vegans</a:t>
            </a:r>
            <a:r>
              <a:rPr lang="tr-TR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tr-TR"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Spinach, broccoli, green beans and Chinese cabbage are a few vegetables that are rich in calcium</a:t>
            </a:r>
            <a:r>
              <a:rPr lang="tr-TR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tr-TR"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Artichokes, avocados, broccoli, cabbage, Brussels sprouts and carrots have a high content of potassium.</a:t>
            </a:r>
          </a:p>
          <a:p>
            <a:endParaRPr lang="tr-TR"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Metin kutusu 1">
            <a:extLst>
              <a:ext uri="{FF2B5EF4-FFF2-40B4-BE49-F238E27FC236}">
                <a16:creationId xmlns:a16="http://schemas.microsoft.com/office/drawing/2014/main" id="{0420D562-226F-40D2-8992-D6B69FB5A05A}"/>
              </a:ext>
            </a:extLst>
          </p:cNvPr>
          <p:cNvSpPr txBox="1"/>
          <p:nvPr/>
        </p:nvSpPr>
        <p:spPr>
          <a:xfrm>
            <a:off x="6572250" y="714375"/>
            <a:ext cx="4346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VEGETABLE FACTS</a:t>
            </a:r>
          </a:p>
        </p:txBody>
      </p:sp>
    </p:spTree>
    <p:extLst>
      <p:ext uri="{BB962C8B-B14F-4D97-AF65-F5344CB8AC3E}">
        <p14:creationId xmlns:p14="http://schemas.microsoft.com/office/powerpoint/2010/main" val="3427895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İçerik Yer Tutucusu 2">
            <a:extLst>
              <a:ext uri="{FF2B5EF4-FFF2-40B4-BE49-F238E27FC236}">
                <a16:creationId xmlns:a16="http://schemas.microsoft.com/office/drawing/2014/main" id="{8740F82A-B1A0-439A-AEEF-B9F579A46A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2083078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407053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332</Words>
  <Application>Microsoft Office PowerPoint</Application>
  <PresentationFormat>Geniş ekran</PresentationFormat>
  <Paragraphs>30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Times New Roman</vt:lpstr>
      <vt:lpstr>Wingdings 3</vt:lpstr>
      <vt:lpstr>Duman</vt:lpstr>
      <vt:lpstr>Fruit and vegetable facts</vt:lpstr>
      <vt:lpstr>PowerPoint Sunusu</vt:lpstr>
      <vt:lpstr>  FRUIT FACTS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Fruit and vegetable facts</dc:title>
  <dc:creator>Şeyma Alma</dc:creator>
  <cp:lastModifiedBy>Şeyma Alma</cp:lastModifiedBy>
  <cp:revision>10</cp:revision>
  <dcterms:created xsi:type="dcterms:W3CDTF">2019-04-14T23:34:59Z</dcterms:created>
  <dcterms:modified xsi:type="dcterms:W3CDTF">2019-04-15T23:19:00Z</dcterms:modified>
</cp:coreProperties>
</file>