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7" d="100"/>
          <a:sy n="67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4FEEA4-F68D-44C7-B095-EFB835CEB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5313BCF-00BB-44A5-A8AF-0DC9B4209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5E9317-C40E-49AE-94C1-350C72B3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D021C0-9E42-4495-8DC4-07EB3CFF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D188B7-DFB6-490E-904B-37B0F035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01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3069F9-C976-4D61-8288-39778D38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791585C-019A-4C90-B49F-381A7233F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3CC0FE4-CA3D-46FB-903A-266825D5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A89B2A-730D-49E0-8E18-FD3D09DD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B0BC84-539D-4FFD-939E-FC335DA9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20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4DB1519-1BA3-4FEA-BB39-AC2E1A47F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2F30F60-636A-4757-BFF2-E33E11C2A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5A178B-8F0E-4851-B7C5-0811CB78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0F6031-51E3-4C64-B487-605814CC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CCE442-10D2-4A7A-ABCE-428525CC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9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92F0DE-2232-4CE4-9C8E-030277ABB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D3BF34-A06E-4E63-A60F-28E416A9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AEFCA2-111C-488A-8D41-CC21ACEA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1482F9-3FB5-4810-B6D2-B91AE2D4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BE2DB3-FB23-4F83-BEAB-BA81F421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7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856080-F202-4ABE-98DA-0C200C04C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B65C40-70CA-413E-A056-316B1D142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356B81-0AA9-4821-A5D8-6E114C9B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D19681-CA6F-4BDB-80A6-6249AEE3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872041-2B0C-4AE0-9575-E04E1679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00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0B65FC-5B4E-4500-A96B-C5311A96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7BFC7E-9E50-4527-B2A0-96BB79093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3E16703-2B3E-4EF3-B4C6-93ED5EFB5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41881E-23C2-422E-A8FB-1AAF34474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D53710-22B1-454F-8062-38FBE655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B78AEE5-4B21-4F3E-BA20-C2F6B8CB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27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DDAFAF-C73D-4806-B2FE-3320F204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3341E0B-B183-498A-B646-4B902E761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5BB0041-5593-4B0F-A79C-61D06A187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33875FE-18A8-43AA-B143-0321D0A09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1CF46AE-630E-4753-80CD-05FE07287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392C117-4B9A-4F2A-BAA8-1A1019F8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1B49B8-7531-4DC6-A081-E4DC8E58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3240A16-AC25-469A-BF77-08EDE35C3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16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5C7C9-E1A6-458A-B62E-51D3F231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BD30BA6-76D7-4BB1-AC8A-50217D24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175C0D4-B1A5-446F-A585-B3A35063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2CE5C72-54F9-4A7F-AE2B-2E151922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55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77DA76A-812F-4EBB-8DE5-96884A48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2C51803-86FE-412E-AB61-F6D91C29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EDEFAC5-8E61-446D-88D7-6236266C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43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AF89D6-F5B0-4AE9-8EE1-17A5F4C04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47A4FB-7D45-4B64-9478-EB0810EA9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7687F56-306A-43A6-8434-3BA7A8038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BD2FE32-D8CC-415C-B640-7F9A84C5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E7D66B9-B857-4A81-8AD4-ADA4E756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584717-6B03-47FF-AA28-60E32451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2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BC286C-C4EA-42B1-A8F7-D0BC7E97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7B4ACAA-1EB2-4F4F-A638-C84FE9A57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8ACB91-2A08-49E5-9AD3-1763C30D6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F4B10D-945E-4B6C-981C-0720CF2F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6CCCEE8-F775-4030-B54B-871F8024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91EF8F-1216-41FB-835D-B1631174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1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C92762E-9E6D-40EB-BD5E-E796CE994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93CA77-F335-408C-A364-DEB48715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7913EE-AA25-4AE3-8422-FA6821E13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4174-E97D-4F03-BA25-E32BECEFC9ED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D58939-B7D8-4071-8A3F-A36887707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187031-15E3-4C83-BBCD-708483DC4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119A-AD93-4AF0-9D16-531370D25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70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6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A429A0CA-2F3B-4AA8-BF23-4B5CC638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tr-TR" sz="6600">
                <a:solidFill>
                  <a:schemeClr val="tx1">
                    <a:lumMod val="85000"/>
                    <a:lumOff val="15000"/>
                  </a:schemeClr>
                </a:solidFill>
              </a:rPr>
              <a:t>DID YOU KNOW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02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gluten free products facts ile ilgili gÃ¶rsel sonucu">
            <a:extLst>
              <a:ext uri="{FF2B5EF4-FFF2-40B4-BE49-F238E27FC236}">
                <a16:creationId xmlns:a16="http://schemas.microsoft.com/office/drawing/2014/main" id="{0F7F5DCF-64C0-4DB5-80B0-7FAEB4924D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 r="22447" b="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4FB1F6-719D-4994-87A4-43100F23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778000"/>
            <a:ext cx="4977578" cy="4282971"/>
          </a:xfrm>
        </p:spPr>
        <p:txBody>
          <a:bodyPr anchor="ctr">
            <a:normAutofit/>
          </a:bodyPr>
          <a:lstStyle/>
          <a:p>
            <a:pPr marL="457200" indent="-457200"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gluten-free diet may be higher in calories, since many processed gluten-free foods contain higher levels of fat and/or sugar to compensate for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flavo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and texture changes which result from the removal of gluten. </a:t>
            </a: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Gluten free diet may lead to reduced fiber intake in your diet and may increase the risk of heart disease</a:t>
            </a: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7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1B55A8-21C7-402B-84DB-3F534944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6301"/>
            <a:ext cx="7362825" cy="5067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low-fat yogurt contains added sugar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rings that can make it a less healthy option than plain yogurt.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fresh fruit to plain yogurt is generally a better option than eating yogurt with added fruit plus sweeteners.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Flavoured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calories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150-gram serving of Strawberry yogurt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15 grams of sugar and 140 calories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Frozen yogurt often contains more sugar and less protein than the type of yogurt that you keep in the refrigerator.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w fat yogurt png ile ilgili gÃ¶rsel sonucu">
            <a:extLst>
              <a:ext uri="{FF2B5EF4-FFF2-40B4-BE49-F238E27FC236}">
                <a16:creationId xmlns:a16="http://schemas.microsoft.com/office/drawing/2014/main" id="{5B3228CA-C0B0-422D-ABE4-8D08371F4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893" y="3112453"/>
            <a:ext cx="1967547" cy="196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w fat yogurt png ile ilgili gÃ¶rsel sonucu">
            <a:extLst>
              <a:ext uri="{FF2B5EF4-FFF2-40B4-BE49-F238E27FC236}">
                <a16:creationId xmlns:a16="http://schemas.microsoft.com/office/drawing/2014/main" id="{AC7118AA-D949-44D0-86D2-F028D64F6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637" y="4922837"/>
            <a:ext cx="1935163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18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7C2926-8090-4319-9329-68F9AAA1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975"/>
            <a:ext cx="6734175" cy="523398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 cereal bars have a high calorie and low nutritive values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saturated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compared to 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bars, it may be a good option to consume a bowl of oatmeal, muesli or low-sugared cereal with low-fat milk.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ereal bars png ile ilgili gÃ¶rsel sonucu">
            <a:extLst>
              <a:ext uri="{FF2B5EF4-FFF2-40B4-BE49-F238E27FC236}">
                <a16:creationId xmlns:a16="http://schemas.microsoft.com/office/drawing/2014/main" id="{E0B4EB70-4C2A-4F66-BABF-952F2E62B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69" y="248840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real bars png ile ilgili gÃ¶rsel sonucu">
            <a:extLst>
              <a:ext uri="{FF2B5EF4-FFF2-40B4-BE49-F238E27FC236}">
                <a16:creationId xmlns:a16="http://schemas.microsoft.com/office/drawing/2014/main" id="{82E12B85-D9E4-4CF4-A86D-BEF830B92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2488406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ereal bars png ile ilgili gÃ¶rsel sonucu">
            <a:extLst>
              <a:ext uri="{FF2B5EF4-FFF2-40B4-BE49-F238E27FC236}">
                <a16:creationId xmlns:a16="http://schemas.microsoft.com/office/drawing/2014/main" id="{4EC99D5A-AFD5-4986-A135-895F4E45A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755" y="411956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31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F71D13-1B97-4A5E-935B-C3223149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6153150" cy="5338763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 probiotic products are effective.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drink needs to contain at least a billion probiotic bacteria to be effective.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A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 fat products may contain unhealthy ingredients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Flavoured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should be consumed less to prevent damage to teeth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flavoured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unhealthy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ingredients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0" name="Picture 2" descr="flavored water png ile ilgili gÃ¶rsel sonucu">
            <a:extLst>
              <a:ext uri="{FF2B5EF4-FFF2-40B4-BE49-F238E27FC236}">
                <a16:creationId xmlns:a16="http://schemas.microsoft.com/office/drawing/2014/main" id="{452821E5-F265-4022-BBF0-1BA414CB7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965" y="4912043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obiotic product png ile ilgili gÃ¶rsel sonucu">
            <a:extLst>
              <a:ext uri="{FF2B5EF4-FFF2-40B4-BE49-F238E27FC236}">
                <a16:creationId xmlns:a16="http://schemas.microsoft.com/office/drawing/2014/main" id="{BD46EE7F-3EEC-4CEC-B870-3C6DE2CB7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965" y="1915795"/>
            <a:ext cx="16573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robiotic product png ile ilgili gÃ¶rsel sonucu">
            <a:extLst>
              <a:ext uri="{FF2B5EF4-FFF2-40B4-BE49-F238E27FC236}">
                <a16:creationId xmlns:a16="http://schemas.microsoft.com/office/drawing/2014/main" id="{C5872886-FF24-4C6D-88A9-A8379BB3D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82" y="2927033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55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B37AB5-D5C6-4397-9961-84010D437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733425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meat, cereals, vegetables, fruits and dairy products meet the requirements of sodium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breakfast cereals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salt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diet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recommended salt consumption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2gram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 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recommended salt consumption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3gram.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recommended salt consumption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5gram</a:t>
            </a:r>
          </a:p>
        </p:txBody>
      </p:sp>
      <p:pic>
        <p:nvPicPr>
          <p:cNvPr id="3076" name="Picture 4" descr="salt png ile ilgili gÃ¶rsel sonucu">
            <a:extLst>
              <a:ext uri="{FF2B5EF4-FFF2-40B4-BE49-F238E27FC236}">
                <a16:creationId xmlns:a16="http://schemas.microsoft.com/office/drawing/2014/main" id="{D49FA045-F58D-425B-B9DD-8838FF8BC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814638"/>
            <a:ext cx="2378392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20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D08EF2-D0A7-4281-A9B8-A7D77BA95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350"/>
            <a:ext cx="7210425" cy="5281613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Food companies often use unusual names for sugar to show less sugary products.</a:t>
            </a:r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 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also added to foods in the form of syrups. Syrups are usually thick liquids made from large quantities of sugar dissolved in water.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4" name="Picture 2" descr="sugar png ile ilgili gÃ¶rsel sonucu">
            <a:extLst>
              <a:ext uri="{FF2B5EF4-FFF2-40B4-BE49-F238E27FC236}">
                <a16:creationId xmlns:a16="http://schemas.microsoft.com/office/drawing/2014/main" id="{F2FF6D95-42E1-484A-8470-23D812B08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37" y="3514725"/>
            <a:ext cx="3204845" cy="23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67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389</Words>
  <Application>Microsoft Office PowerPoint</Application>
  <PresentationFormat>Geniş ekran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DID YOU KNOW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</dc:title>
  <dc:creator>Şeyma Alma</dc:creator>
  <cp:lastModifiedBy>Şeyma Alma</cp:lastModifiedBy>
  <cp:revision>22</cp:revision>
  <dcterms:created xsi:type="dcterms:W3CDTF">2019-04-15T15:23:36Z</dcterms:created>
  <dcterms:modified xsi:type="dcterms:W3CDTF">2019-04-16T15:09:51Z</dcterms:modified>
</cp:coreProperties>
</file>