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67" d="100"/>
          <a:sy n="67" d="100"/>
        </p:scale>
        <p:origin x="3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64FEEA4-F68D-44C7-B095-EFB835CEB9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5313BCF-00BB-44A5-A8AF-0DC9B4209D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B5E9317-C40E-49AE-94C1-350C72B38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54174-E97D-4F03-BA25-E32BECEFC9ED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3D021C0-9E42-4495-8DC4-07EB3CFF4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7D188B7-DFB6-490E-904B-37B0F035D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119A-AD93-4AF0-9D16-531370D25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901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43069F9-C976-4D61-8288-39778D38B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791585C-019A-4C90-B49F-381A7233F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3CC0FE4-CA3D-46FB-903A-266825D54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54174-E97D-4F03-BA25-E32BECEFC9ED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7A89B2A-730D-49E0-8E18-FD3D09DD9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5B0BC84-539D-4FFD-939E-FC335DA9E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119A-AD93-4AF0-9D16-531370D25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3209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4DB1519-1BA3-4FEA-BB39-AC2E1A47F7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2F30F60-636A-4757-BFF2-E33E11C2A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75A178B-8F0E-4851-B7C5-0811CB78B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54174-E97D-4F03-BA25-E32BECEFC9ED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60F6031-51E3-4C64-B487-605814CC1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2CCE442-10D2-4A7A-ABCE-428525CC6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119A-AD93-4AF0-9D16-531370D25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69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992F0DE-2232-4CE4-9C8E-030277ABB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5D3BF34-A06E-4E63-A60F-28E416A94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4AEFCA2-111C-488A-8D41-CC21ACEAB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54174-E97D-4F03-BA25-E32BECEFC9ED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21482F9-3FB5-4810-B6D2-B91AE2D40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CBE2DB3-FB23-4F83-BEAB-BA81F421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119A-AD93-4AF0-9D16-531370D25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27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C856080-F202-4ABE-98DA-0C200C04C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AB65C40-70CA-413E-A056-316B1D142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1356B81-0AA9-4821-A5D8-6E114C9BB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54174-E97D-4F03-BA25-E32BECEFC9ED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4D19681-CA6F-4BDB-80A6-6249AEE31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2872041-2B0C-4AE0-9575-E04E16797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119A-AD93-4AF0-9D16-531370D25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1004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C0B65FC-5B4E-4500-A96B-C5311A966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E7BFC7E-9E50-4527-B2A0-96BB79093F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3E16703-2B3E-4EF3-B4C6-93ED5EFB52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041881E-23C2-422E-A8FB-1AAF34474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54174-E97D-4F03-BA25-E32BECEFC9ED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0D53710-22B1-454F-8062-38FBE6553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B78AEE5-4B21-4F3E-BA20-C2F6B8CB8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119A-AD93-4AF0-9D16-531370D25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273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3DDAFAF-C73D-4806-B2FE-3320F204F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3341E0B-B183-498A-B646-4B902E761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5BB0041-5593-4B0F-A79C-61D06A187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33875FE-18A8-43AA-B143-0321D0A091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1CF46AE-630E-4753-80CD-05FE07287F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392C117-4B9A-4F2A-BAA8-1A1019F81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54174-E97D-4F03-BA25-E32BECEFC9ED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71B49B8-7531-4DC6-A081-E4DC8E584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63240A16-AC25-469A-BF77-08EDE35C3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119A-AD93-4AF0-9D16-531370D25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160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765C7C9-E1A6-458A-B62E-51D3F2314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BD30BA6-76D7-4BB1-AC8A-50217D24E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54174-E97D-4F03-BA25-E32BECEFC9ED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175C0D4-B1A5-446F-A585-B3A350637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2CE5C72-54F9-4A7F-AE2B-2E1519225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119A-AD93-4AF0-9D16-531370D25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551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77DA76A-812F-4EBB-8DE5-96884A48A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54174-E97D-4F03-BA25-E32BECEFC9ED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22C51803-86FE-412E-AB61-F6D91C293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EDEFAC5-8E61-446D-88D7-6236266C2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119A-AD93-4AF0-9D16-531370D25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8435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FAF89D6-F5B0-4AE9-8EE1-17A5F4C04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147A4FB-7D45-4B64-9478-EB0810EA9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7687F56-306A-43A6-8434-3BA7A80388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BD2FE32-D8CC-415C-B640-7F9A84C53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54174-E97D-4F03-BA25-E32BECEFC9ED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E7D66B9-B857-4A81-8AD4-ADA4E756E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C584717-6B03-47FF-AA28-60E324518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119A-AD93-4AF0-9D16-531370D25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024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1BC286C-C4EA-42B1-A8F7-D0BC7E97C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7B4ACAA-1EB2-4F4F-A638-C84FE9A57A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98ACB91-2A08-49E5-9AD3-1763C30D6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8F4B10D-945E-4B6C-981C-0720CF2FA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54174-E97D-4F03-BA25-E32BECEFC9ED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6CCCEE8-F775-4030-B54B-871F80243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D91EF8F-1216-41FB-835D-B1631174B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119A-AD93-4AF0-9D16-531370D25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1167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C92762E-9E6D-40EB-BD5E-E796CE994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293CA77-F335-408C-A364-DEB487156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E7913EE-AA25-4AE3-8422-FA6821E131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54174-E97D-4F03-BA25-E32BECEFC9ED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BD58939-B7D8-4071-8A3F-A36887707D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8187031-15E3-4C83-BBCD-708483DC41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0119A-AD93-4AF0-9D16-531370D259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070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6">
            <a:extLst>
              <a:ext uri="{FF2B5EF4-FFF2-40B4-BE49-F238E27FC236}">
                <a16:creationId xmlns:a16="http://schemas.microsoft.com/office/drawing/2014/main" id="{0482A7D0-DB09-4EBA-8D52-E6A5934B6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A3688C8-DFCE-4CCD-BCF0-5FB239E50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30410"/>
            <a:ext cx="7005134" cy="4827590"/>
          </a:xfrm>
          <a:custGeom>
            <a:avLst/>
            <a:gdLst>
              <a:gd name="connsiteX0" fmla="*/ 1974535 w 7005134"/>
              <a:gd name="connsiteY0" fmla="*/ 0 h 4827590"/>
              <a:gd name="connsiteX1" fmla="*/ 7003848 w 7005134"/>
              <a:gd name="connsiteY1" fmla="*/ 4776721 h 4827590"/>
              <a:gd name="connsiteX2" fmla="*/ 7005134 w 7005134"/>
              <a:gd name="connsiteY2" fmla="*/ 4827590 h 4827590"/>
              <a:gd name="connsiteX3" fmla="*/ 0 w 7005134"/>
              <a:gd name="connsiteY3" fmla="*/ 4827590 h 4827590"/>
              <a:gd name="connsiteX4" fmla="*/ 0 w 7005134"/>
              <a:gd name="connsiteY4" fmla="*/ 402231 h 4827590"/>
              <a:gd name="connsiteX5" fmla="*/ 14349 w 7005134"/>
              <a:gd name="connsiteY5" fmla="*/ 395744 h 4827590"/>
              <a:gd name="connsiteX6" fmla="*/ 1974535 w 7005134"/>
              <a:gd name="connsiteY6" fmla="*/ 0 h 4827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05134" h="4827590">
                <a:moveTo>
                  <a:pt x="1974535" y="0"/>
                </a:moveTo>
                <a:cubicBezTo>
                  <a:pt x="4668853" y="0"/>
                  <a:pt x="6868971" y="2115921"/>
                  <a:pt x="7003848" y="4776721"/>
                </a:cubicBezTo>
                <a:lnTo>
                  <a:pt x="7005134" y="4827590"/>
                </a:lnTo>
                <a:lnTo>
                  <a:pt x="0" y="4827590"/>
                </a:lnTo>
                <a:lnTo>
                  <a:pt x="0" y="402231"/>
                </a:lnTo>
                <a:lnTo>
                  <a:pt x="14349" y="395744"/>
                </a:lnTo>
                <a:cubicBezTo>
                  <a:pt x="616832" y="140915"/>
                  <a:pt x="1279227" y="0"/>
                  <a:pt x="1974535" y="0"/>
                </a:cubicBez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Unvan 1">
            <a:extLst>
              <a:ext uri="{FF2B5EF4-FFF2-40B4-BE49-F238E27FC236}">
                <a16:creationId xmlns:a16="http://schemas.microsoft.com/office/drawing/2014/main" id="{A429A0CA-2F3B-4AA8-BF23-4B5CC638F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8240" y="1122363"/>
            <a:ext cx="6339840" cy="2387600"/>
          </a:xfrm>
        </p:spPr>
        <p:txBody>
          <a:bodyPr>
            <a:normAutofit/>
          </a:bodyPr>
          <a:lstStyle/>
          <a:p>
            <a:pPr algn="l"/>
            <a:r>
              <a:rPr lang="tr-TR" sz="6600">
                <a:solidFill>
                  <a:schemeClr val="tx1">
                    <a:lumMod val="85000"/>
                    <a:lumOff val="15000"/>
                  </a:schemeClr>
                </a:solidFill>
              </a:rPr>
              <a:t>DID YOU KNOW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598FBE3-48D2-40A2-B7E6-F485834C8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72540" y="4450080"/>
            <a:ext cx="1234440" cy="0"/>
          </a:xfrm>
          <a:prstGeom prst="line">
            <a:avLst/>
          </a:prstGeom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8482FDCF-45F3-40F1-8751-19B7AFB3C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4348" y="1005839"/>
            <a:ext cx="3444236" cy="3444236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4022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5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gluten free products facts ile ilgili gÃ¶rsel sonucu">
            <a:extLst>
              <a:ext uri="{FF2B5EF4-FFF2-40B4-BE49-F238E27FC236}">
                <a16:creationId xmlns:a16="http://schemas.microsoft.com/office/drawing/2014/main" id="{0F7F5DCF-64C0-4DB5-80B0-7FAEB4924D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9" r="22447" b="1"/>
          <a:stretch/>
        </p:blipFill>
        <p:spPr bwMode="auto">
          <a:xfrm>
            <a:off x="20" y="907231"/>
            <a:ext cx="4838021" cy="5063738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4FB1F6-719D-4994-87A4-43100F23F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1778000"/>
            <a:ext cx="4977578" cy="4282971"/>
          </a:xfrm>
        </p:spPr>
        <p:txBody>
          <a:bodyPr anchor="ctr">
            <a:normAutofit/>
          </a:bodyPr>
          <a:lstStyle/>
          <a:p>
            <a:pPr marL="457200" indent="-457200">
              <a:buAutoNum type="arabicParenR"/>
            </a:pPr>
            <a:r>
              <a:rPr lang="tr-T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ype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gluten-free diet may be higher in calories, since many processed gluten-free foods contain higher levels of fat and/or sugar to compensate for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flavo</a:t>
            </a:r>
            <a:r>
              <a:rPr lang="tr-T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and texture changes which result from the removal of gluten. </a:t>
            </a:r>
            <a:endParaRPr lang="tr-TR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endParaRPr lang="tr-TR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Gluten free diet may lead to reduced fiber intake in your diet and may increase the risk of heart disease</a:t>
            </a:r>
            <a:endParaRPr lang="tr-TR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478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1B55A8-21C7-402B-84DB-3F534944A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6301"/>
            <a:ext cx="7362825" cy="50673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S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low-fat yogurt contains added sugar or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flavo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rings that can make it a less healthy option than plain yogurt.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Adding fresh fruit to plain yogurt is generally a better option than eating yogurt with added fruit plus sweeteners.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Flavoured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yogurt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calories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single 150-gram serving of Strawberry yogurt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15 grams of sugar and 140 calories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Frozen yogurt often contains more sugar and less protein than the type of yogurt that you keep in the refrigerator.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w fat yogurt png ile ilgili gÃ¶rsel sonucu">
            <a:extLst>
              <a:ext uri="{FF2B5EF4-FFF2-40B4-BE49-F238E27FC236}">
                <a16:creationId xmlns:a16="http://schemas.microsoft.com/office/drawing/2014/main" id="{5B3228CA-C0B0-422D-ABE4-8D08371F43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4893" y="3112453"/>
            <a:ext cx="1967547" cy="1967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w fat yogurt png ile ilgili gÃ¶rsel sonucu">
            <a:extLst>
              <a:ext uri="{FF2B5EF4-FFF2-40B4-BE49-F238E27FC236}">
                <a16:creationId xmlns:a16="http://schemas.microsoft.com/office/drawing/2014/main" id="{AC7118AA-D949-44D0-86D2-F028D64F63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8637" y="4922837"/>
            <a:ext cx="1935163" cy="1935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2184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7C2926-8090-4319-9329-68F9AAA1F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2975"/>
            <a:ext cx="6734175" cy="5233988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Most cereal bars have a high calorie and low nutritive values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fiber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saturated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compared to 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cereal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bars, it may be a good option to consume a bowl of oatmeal, muesli or low-sugared cereal with low-fat milk.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ereal bars png ile ilgili gÃ¶rsel sonucu">
            <a:extLst>
              <a:ext uri="{FF2B5EF4-FFF2-40B4-BE49-F238E27FC236}">
                <a16:creationId xmlns:a16="http://schemas.microsoft.com/office/drawing/2014/main" id="{E0B4EB70-4C2A-4F66-BABF-952F2E62B6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769" y="248840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ereal bars png ile ilgili gÃ¶rsel sonucu">
            <a:extLst>
              <a:ext uri="{FF2B5EF4-FFF2-40B4-BE49-F238E27FC236}">
                <a16:creationId xmlns:a16="http://schemas.microsoft.com/office/drawing/2014/main" id="{82E12B85-D9E4-4CF4-A86D-BEF830B928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0938" y="2488406"/>
            <a:ext cx="17907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ereal bars png ile ilgili gÃ¶rsel sonucu">
            <a:extLst>
              <a:ext uri="{FF2B5EF4-FFF2-40B4-BE49-F238E27FC236}">
                <a16:creationId xmlns:a16="http://schemas.microsoft.com/office/drawing/2014/main" id="{4EC99D5A-AFD5-4986-A135-895F4E45AE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755" y="4119563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0316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F71D13-1B97-4A5E-935B-C3223149B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8200"/>
            <a:ext cx="6153150" cy="5338763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all probiotic products are effective.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drink needs to contain at least a billion probiotic bacteria to be effective.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12) A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low fat products may contain unhealthy ingredients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Flavoured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water should be consumed less to prevent damage to teeth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flavoured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unhealthy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ingredients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2050" name="Picture 2" descr="flavored water png ile ilgili gÃ¶rsel sonucu">
            <a:extLst>
              <a:ext uri="{FF2B5EF4-FFF2-40B4-BE49-F238E27FC236}">
                <a16:creationId xmlns:a16="http://schemas.microsoft.com/office/drawing/2014/main" id="{452821E5-F265-4022-BBF0-1BA414CB7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965" y="4912043"/>
            <a:ext cx="27336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robiotic product png ile ilgili gÃ¶rsel sonucu">
            <a:extLst>
              <a:ext uri="{FF2B5EF4-FFF2-40B4-BE49-F238E27FC236}">
                <a16:creationId xmlns:a16="http://schemas.microsoft.com/office/drawing/2014/main" id="{BD46EE7F-3EEC-4CEC-B870-3C6DE2CB75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7965" y="1915795"/>
            <a:ext cx="1657350" cy="276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probiotic product png ile ilgili gÃ¶rsel sonucu">
            <a:extLst>
              <a:ext uri="{FF2B5EF4-FFF2-40B4-BE49-F238E27FC236}">
                <a16:creationId xmlns:a16="http://schemas.microsoft.com/office/drawing/2014/main" id="{C5872886-FF24-4C6D-88A9-A8379BB3D7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282" y="2927033"/>
            <a:ext cx="295275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2555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B37AB5-D5C6-4397-9961-84010D437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5800"/>
            <a:ext cx="7334250" cy="5491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don’t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salt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oods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such as meat, cereals, vegetables, fruits and dairy products meet the requirements of sodium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breakfast cereals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lot of salt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our diet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17) D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recommended salt consumption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2gram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18) D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recommended salt consumption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3gram.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19) D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recommended salt consumption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5gram</a:t>
            </a:r>
          </a:p>
        </p:txBody>
      </p:sp>
      <p:pic>
        <p:nvPicPr>
          <p:cNvPr id="3076" name="Picture 4" descr="salt png ile ilgili gÃ¶rsel sonucu">
            <a:extLst>
              <a:ext uri="{FF2B5EF4-FFF2-40B4-BE49-F238E27FC236}">
                <a16:creationId xmlns:a16="http://schemas.microsoft.com/office/drawing/2014/main" id="{D49FA045-F58D-425B-B9DD-8838FF8BC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2814638"/>
            <a:ext cx="2378392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4209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D08EF2-D0A7-4281-A9B8-A7D77BA95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5350"/>
            <a:ext cx="7210425" cy="5281613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Food companies often use unusual names for sugar to show less sugary products.</a:t>
            </a:r>
            <a:endParaRPr lang="tr-TR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21) S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also added to foods in the form of syrups. Syrups are usually thick liquids made from large quantities of sugar dissolved in water.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pic>
        <p:nvPicPr>
          <p:cNvPr id="4" name="Picture 2" descr="sugar png ile ilgili gÃ¶rsel sonucu">
            <a:extLst>
              <a:ext uri="{FF2B5EF4-FFF2-40B4-BE49-F238E27FC236}">
                <a16:creationId xmlns:a16="http://schemas.microsoft.com/office/drawing/2014/main" id="{F2FF6D95-42E1-484A-8470-23D812B081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0937" y="3514725"/>
            <a:ext cx="3204845" cy="2395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5671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389</Words>
  <Application>Microsoft Office PowerPoint</Application>
  <PresentationFormat>Geniş ekran</PresentationFormat>
  <Paragraphs>25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Teması</vt:lpstr>
      <vt:lpstr>DID YOU KNOW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 YOU KNOW</dc:title>
  <dc:creator>Şeyma Alma</dc:creator>
  <cp:lastModifiedBy>Şeyma Alma</cp:lastModifiedBy>
  <cp:revision>22</cp:revision>
  <dcterms:created xsi:type="dcterms:W3CDTF">2019-04-15T15:23:36Z</dcterms:created>
  <dcterms:modified xsi:type="dcterms:W3CDTF">2019-04-16T15:09:51Z</dcterms:modified>
</cp:coreProperties>
</file>